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6"/>
  </p:notesMasterIdLst>
  <p:sldIdLst>
    <p:sldId id="256" r:id="rId2"/>
    <p:sldId id="257" r:id="rId3"/>
    <p:sldId id="258" r:id="rId4"/>
    <p:sldId id="259" r:id="rId5"/>
    <p:sldId id="260" r:id="rId6"/>
    <p:sldId id="261" r:id="rId7"/>
    <p:sldId id="262" r:id="rId8"/>
    <p:sldId id="264" r:id="rId9"/>
    <p:sldId id="263" r:id="rId10"/>
    <p:sldId id="265" r:id="rId11"/>
    <p:sldId id="266" r:id="rId12"/>
    <p:sldId id="267" r:id="rId13"/>
    <p:sldId id="268" r:id="rId14"/>
    <p:sldId id="269" r:id="rId15"/>
    <p:sldId id="270" r:id="rId16"/>
    <p:sldId id="271" r:id="rId17"/>
    <p:sldId id="272" r:id="rId18"/>
    <p:sldId id="273" r:id="rId19"/>
    <p:sldId id="275" r:id="rId20"/>
    <p:sldId id="274" r:id="rId21"/>
    <p:sldId id="276" r:id="rId22"/>
    <p:sldId id="277" r:id="rId23"/>
    <p:sldId id="278"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B4431"/>
    <a:srgbClr val="FFFF99"/>
    <a:srgbClr val="BFF6BC"/>
    <a:srgbClr val="FF66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5" autoAdjust="0"/>
    <p:restoredTop sz="94628" autoAdjust="0"/>
  </p:normalViewPr>
  <p:slideViewPr>
    <p:cSldViewPr>
      <p:cViewPr>
        <p:scale>
          <a:sx n="90" d="100"/>
          <a:sy n="90" d="100"/>
        </p:scale>
        <p:origin x="-594" y="-390"/>
      </p:cViewPr>
      <p:guideLst>
        <p:guide orient="horz" pos="2160"/>
        <p:guide pos="2880"/>
      </p:guideLst>
    </p:cSldViewPr>
  </p:slideViewPr>
  <p:outlineViewPr>
    <p:cViewPr>
      <p:scale>
        <a:sx n="33" d="100"/>
        <a:sy n="33" d="100"/>
      </p:scale>
      <p:origin x="0" y="17034"/>
    </p:cViewPr>
  </p:outlineViewPr>
  <p:notesTextViewPr>
    <p:cViewPr>
      <p:scale>
        <a:sx n="1" d="1"/>
        <a:sy n="1" d="1"/>
      </p:scale>
      <p:origin x="0" y="0"/>
    </p:cViewPr>
  </p:notesTextViewPr>
  <p:notesViewPr>
    <p:cSldViewPr>
      <p:cViewPr varScale="1">
        <p:scale>
          <a:sx n="83" d="100"/>
          <a:sy n="83" d="100"/>
        </p:scale>
        <p:origin x="-199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E82258-33B2-41CC-8F3F-91A85DBF3F3B}" type="datetimeFigureOut">
              <a:rPr lang="en-GB" smtClean="0"/>
              <a:t>06/03/2017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847095-3E3E-44EB-9E0A-7F1B453EFEBD}" type="slidenum">
              <a:rPr lang="en-GB" smtClean="0"/>
              <a:t>‹#›</a:t>
            </a:fld>
            <a:endParaRPr lang="en-GB"/>
          </a:p>
        </p:txBody>
      </p:sp>
    </p:spTree>
    <p:extLst>
      <p:ext uri="{BB962C8B-B14F-4D97-AF65-F5344CB8AC3E}">
        <p14:creationId xmlns:p14="http://schemas.microsoft.com/office/powerpoint/2010/main" val="25118752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Comic Sans MS" pitchFamily="66" charset="0"/>
        <a:ea typeface="+mn-ea"/>
        <a:cs typeface="+mn-cs"/>
      </a:defRPr>
    </a:lvl1pPr>
    <a:lvl2pPr marL="457200" algn="l" defTabSz="914400" rtl="0" eaLnBrk="1" latinLnBrk="0" hangingPunct="1">
      <a:defRPr sz="1200" kern="1200">
        <a:solidFill>
          <a:schemeClr val="tx1"/>
        </a:solidFill>
        <a:latin typeface="Comic Sans MS" pitchFamily="66" charset="0"/>
        <a:ea typeface="+mn-ea"/>
        <a:cs typeface="+mn-cs"/>
      </a:defRPr>
    </a:lvl2pPr>
    <a:lvl3pPr marL="914400" algn="l" defTabSz="914400" rtl="0" eaLnBrk="1" latinLnBrk="0" hangingPunct="1">
      <a:defRPr sz="1200" kern="1200">
        <a:solidFill>
          <a:schemeClr val="tx1"/>
        </a:solidFill>
        <a:latin typeface="Comic Sans MS" pitchFamily="66" charset="0"/>
        <a:ea typeface="+mn-ea"/>
        <a:cs typeface="+mn-cs"/>
      </a:defRPr>
    </a:lvl3pPr>
    <a:lvl4pPr marL="1371600" algn="l" defTabSz="914400" rtl="0" eaLnBrk="1" latinLnBrk="0" hangingPunct="1">
      <a:defRPr sz="1200" kern="1200">
        <a:solidFill>
          <a:schemeClr val="tx1"/>
        </a:solidFill>
        <a:latin typeface="Comic Sans MS" pitchFamily="66" charset="0"/>
        <a:ea typeface="+mn-ea"/>
        <a:cs typeface="+mn-cs"/>
      </a:defRPr>
    </a:lvl4pPr>
    <a:lvl5pPr marL="1828800" algn="l" defTabSz="914400" rtl="0" eaLnBrk="1" latinLnBrk="0" hangingPunct="1">
      <a:defRPr sz="1200" kern="1200">
        <a:solidFill>
          <a:schemeClr val="tx1"/>
        </a:solidFill>
        <a:latin typeface="Comic Sans MS" pitchFamily="6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Comic Sans MS" pitchFamily="66" charset="0"/>
              </a:defRPr>
            </a:lvl1p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Comic Sans MS" pitchFamily="66"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atin typeface="Comic Sans MS" pitchFamily="66" charset="0"/>
              </a:defRPr>
            </a:lvl1pPr>
          </a:lstStyle>
          <a:p>
            <a:fld id="{4E0B915C-0197-4B36-8C3F-29384CC2FEE2}" type="datetime2">
              <a:rPr lang="en-GB" smtClean="0"/>
              <a:t>Monday, 06 March 2017</a:t>
            </a:fld>
            <a:endParaRPr lang="en-GB"/>
          </a:p>
        </p:txBody>
      </p:sp>
      <p:sp>
        <p:nvSpPr>
          <p:cNvPr id="5" name="Footer Placeholder 4"/>
          <p:cNvSpPr>
            <a:spLocks noGrp="1"/>
          </p:cNvSpPr>
          <p:nvPr>
            <p:ph type="ftr" sz="quarter" idx="11"/>
          </p:nvPr>
        </p:nvSpPr>
        <p:spPr/>
        <p:txBody>
          <a:bodyPr/>
          <a:lstStyle>
            <a:lvl1pPr>
              <a:defRPr>
                <a:latin typeface="Comic Sans MS" pitchFamily="66" charset="0"/>
              </a:defRPr>
            </a:lvl1pPr>
          </a:lstStyle>
          <a:p>
            <a:r>
              <a:rPr lang="en-GB" smtClean="0"/>
              <a:t>G R Davidson</a:t>
            </a:r>
            <a:endParaRPr lang="en-GB"/>
          </a:p>
        </p:txBody>
      </p:sp>
      <p:sp>
        <p:nvSpPr>
          <p:cNvPr id="6" name="Slide Number Placeholder 5"/>
          <p:cNvSpPr>
            <a:spLocks noGrp="1"/>
          </p:cNvSpPr>
          <p:nvPr>
            <p:ph type="sldNum" sz="quarter" idx="12"/>
          </p:nvPr>
        </p:nvSpPr>
        <p:spPr/>
        <p:txBody>
          <a:bodyPr/>
          <a:lstStyle>
            <a:lvl1pPr>
              <a:defRPr>
                <a:latin typeface="Comic Sans MS" pitchFamily="66" charset="0"/>
              </a:defRPr>
            </a:lvl1pPr>
          </a:lstStyle>
          <a:p>
            <a:fld id="{DEC60EA4-28BE-4436-9F73-4090B429F4F1}" type="slidenum">
              <a:rPr lang="en-GB" smtClean="0"/>
              <a:pPr/>
              <a:t>‹#›</a:t>
            </a:fld>
            <a:endParaRPr lang="en-GB"/>
          </a:p>
        </p:txBody>
      </p:sp>
    </p:spTree>
    <p:extLst>
      <p:ext uri="{BB962C8B-B14F-4D97-AF65-F5344CB8AC3E}">
        <p14:creationId xmlns:p14="http://schemas.microsoft.com/office/powerpoint/2010/main" val="135552249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07DE6F3-CEE1-4671-BD9E-4008212934F4}" type="datetime2">
              <a:rPr lang="en-GB" smtClean="0"/>
              <a:t>Monday, 06 March 2017</a:t>
            </a:fld>
            <a:endParaRPr lang="en-GB"/>
          </a:p>
        </p:txBody>
      </p:sp>
      <p:sp>
        <p:nvSpPr>
          <p:cNvPr id="5" name="Footer Placeholder 4"/>
          <p:cNvSpPr>
            <a:spLocks noGrp="1"/>
          </p:cNvSpPr>
          <p:nvPr>
            <p:ph type="ftr" sz="quarter" idx="11"/>
          </p:nvPr>
        </p:nvSpPr>
        <p:spPr/>
        <p:txBody>
          <a:bodyPr/>
          <a:lstStyle/>
          <a:p>
            <a:r>
              <a:rPr lang="en-GB" smtClean="0"/>
              <a:t>G R Davidson</a:t>
            </a:r>
            <a:endParaRPr lang="en-GB"/>
          </a:p>
        </p:txBody>
      </p:sp>
      <p:sp>
        <p:nvSpPr>
          <p:cNvPr id="6" name="Slide Number Placeholder 5"/>
          <p:cNvSpPr>
            <a:spLocks noGrp="1"/>
          </p:cNvSpPr>
          <p:nvPr>
            <p:ph type="sldNum" sz="quarter" idx="12"/>
          </p:nvPr>
        </p:nvSpPr>
        <p:spPr/>
        <p:txBody>
          <a:bodyPr/>
          <a:lstStyle/>
          <a:p>
            <a:fld id="{DEC60EA4-28BE-4436-9F73-4090B429F4F1}" type="slidenum">
              <a:rPr lang="en-GB" smtClean="0"/>
              <a:t>‹#›</a:t>
            </a:fld>
            <a:endParaRPr lang="en-GB"/>
          </a:p>
        </p:txBody>
      </p:sp>
    </p:spTree>
    <p:extLst>
      <p:ext uri="{BB962C8B-B14F-4D97-AF65-F5344CB8AC3E}">
        <p14:creationId xmlns:p14="http://schemas.microsoft.com/office/powerpoint/2010/main" val="106291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8DD4A80-4DF9-4184-A5B3-444DAB01B3AE}" type="datetime2">
              <a:rPr lang="en-GB" smtClean="0"/>
              <a:t>Monday, 06 March 2017</a:t>
            </a:fld>
            <a:endParaRPr lang="en-GB"/>
          </a:p>
        </p:txBody>
      </p:sp>
      <p:sp>
        <p:nvSpPr>
          <p:cNvPr id="5" name="Footer Placeholder 4"/>
          <p:cNvSpPr>
            <a:spLocks noGrp="1"/>
          </p:cNvSpPr>
          <p:nvPr>
            <p:ph type="ftr" sz="quarter" idx="11"/>
          </p:nvPr>
        </p:nvSpPr>
        <p:spPr/>
        <p:txBody>
          <a:bodyPr/>
          <a:lstStyle/>
          <a:p>
            <a:r>
              <a:rPr lang="en-GB" smtClean="0"/>
              <a:t>G R Davidson</a:t>
            </a:r>
            <a:endParaRPr lang="en-GB"/>
          </a:p>
        </p:txBody>
      </p:sp>
      <p:sp>
        <p:nvSpPr>
          <p:cNvPr id="6" name="Slide Number Placeholder 5"/>
          <p:cNvSpPr>
            <a:spLocks noGrp="1"/>
          </p:cNvSpPr>
          <p:nvPr>
            <p:ph type="sldNum" sz="quarter" idx="12"/>
          </p:nvPr>
        </p:nvSpPr>
        <p:spPr/>
        <p:txBody>
          <a:bodyPr/>
          <a:lstStyle/>
          <a:p>
            <a:fld id="{DEC60EA4-28BE-4436-9F73-4090B429F4F1}" type="slidenum">
              <a:rPr lang="en-GB" smtClean="0"/>
              <a:t>‹#›</a:t>
            </a:fld>
            <a:endParaRPr lang="en-GB"/>
          </a:p>
        </p:txBody>
      </p:sp>
    </p:spTree>
    <p:extLst>
      <p:ext uri="{BB962C8B-B14F-4D97-AF65-F5344CB8AC3E}">
        <p14:creationId xmlns:p14="http://schemas.microsoft.com/office/powerpoint/2010/main" val="2922093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marL="342900" indent="-342900">
              <a:buClr>
                <a:srgbClr val="0000FF"/>
              </a:buClr>
              <a:buFont typeface="Wingdings" pitchFamily="2" charset="2"/>
              <a:buChar char="v"/>
              <a:defRPr/>
            </a:lvl1pPr>
            <a:lvl2pPr marL="742950" indent="-285750">
              <a:buClr>
                <a:srgbClr val="FF0000"/>
              </a:buClr>
              <a:buFont typeface="Wingdings" pitchFamily="2" charset="2"/>
              <a:buChar char="Ø"/>
              <a:defRPr/>
            </a:lvl2pPr>
            <a:lvl3pPr marL="1143000" indent="-228600">
              <a:buClr>
                <a:srgbClr val="0000FF"/>
              </a:buClr>
              <a:buFont typeface="Wingdings" pitchFamily="2" charset="2"/>
              <a:buChar char="§"/>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p:txBody>
          <a:bodyPr/>
          <a:lstStyle/>
          <a:p>
            <a:fld id="{EA21F6DF-3082-4644-84DD-A3C5FBA6B3AD}" type="datetime2">
              <a:rPr lang="en-GB" smtClean="0"/>
              <a:t>Monday, 06 March 2017</a:t>
            </a:fld>
            <a:endParaRPr lang="en-GB"/>
          </a:p>
        </p:txBody>
      </p:sp>
      <p:sp>
        <p:nvSpPr>
          <p:cNvPr id="5" name="Footer Placeholder 4"/>
          <p:cNvSpPr>
            <a:spLocks noGrp="1"/>
          </p:cNvSpPr>
          <p:nvPr>
            <p:ph type="ftr" sz="quarter" idx="11"/>
          </p:nvPr>
        </p:nvSpPr>
        <p:spPr/>
        <p:txBody>
          <a:bodyPr/>
          <a:lstStyle/>
          <a:p>
            <a:r>
              <a:rPr lang="en-GB" smtClean="0"/>
              <a:t>G R Davidson</a:t>
            </a:r>
            <a:endParaRPr lang="en-GB"/>
          </a:p>
        </p:txBody>
      </p:sp>
      <p:sp>
        <p:nvSpPr>
          <p:cNvPr id="6" name="Slide Number Placeholder 5"/>
          <p:cNvSpPr>
            <a:spLocks noGrp="1"/>
          </p:cNvSpPr>
          <p:nvPr>
            <p:ph type="sldNum" sz="quarter" idx="12"/>
          </p:nvPr>
        </p:nvSpPr>
        <p:spPr/>
        <p:txBody>
          <a:bodyPr/>
          <a:lstStyle/>
          <a:p>
            <a:fld id="{DEC60EA4-28BE-4436-9F73-4090B429F4F1}" type="slidenum">
              <a:rPr lang="en-GB" smtClean="0"/>
              <a:t>‹#›</a:t>
            </a:fld>
            <a:endParaRPr lang="en-GB"/>
          </a:p>
        </p:txBody>
      </p:sp>
    </p:spTree>
    <p:extLst>
      <p:ext uri="{BB962C8B-B14F-4D97-AF65-F5344CB8AC3E}">
        <p14:creationId xmlns:p14="http://schemas.microsoft.com/office/powerpoint/2010/main" val="185732882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6F3FF6-1C58-4184-B0C7-08CD5F753704}" type="datetime2">
              <a:rPr lang="en-GB" smtClean="0"/>
              <a:t>Monday, 06 March 2017</a:t>
            </a:fld>
            <a:endParaRPr lang="en-GB"/>
          </a:p>
        </p:txBody>
      </p:sp>
      <p:sp>
        <p:nvSpPr>
          <p:cNvPr id="5" name="Footer Placeholder 4"/>
          <p:cNvSpPr>
            <a:spLocks noGrp="1"/>
          </p:cNvSpPr>
          <p:nvPr>
            <p:ph type="ftr" sz="quarter" idx="11"/>
          </p:nvPr>
        </p:nvSpPr>
        <p:spPr/>
        <p:txBody>
          <a:bodyPr/>
          <a:lstStyle/>
          <a:p>
            <a:r>
              <a:rPr lang="en-GB" smtClean="0"/>
              <a:t>G R Davidson</a:t>
            </a:r>
            <a:endParaRPr lang="en-GB"/>
          </a:p>
        </p:txBody>
      </p:sp>
      <p:sp>
        <p:nvSpPr>
          <p:cNvPr id="6" name="Slide Number Placeholder 5"/>
          <p:cNvSpPr>
            <a:spLocks noGrp="1"/>
          </p:cNvSpPr>
          <p:nvPr>
            <p:ph type="sldNum" sz="quarter" idx="12"/>
          </p:nvPr>
        </p:nvSpPr>
        <p:spPr/>
        <p:txBody>
          <a:bodyPr/>
          <a:lstStyle/>
          <a:p>
            <a:fld id="{DEC60EA4-28BE-4436-9F73-4090B429F4F1}" type="slidenum">
              <a:rPr lang="en-GB" smtClean="0"/>
              <a:t>‹#›</a:t>
            </a:fld>
            <a:endParaRPr lang="en-GB"/>
          </a:p>
        </p:txBody>
      </p:sp>
    </p:spTree>
    <p:extLst>
      <p:ext uri="{BB962C8B-B14F-4D97-AF65-F5344CB8AC3E}">
        <p14:creationId xmlns:p14="http://schemas.microsoft.com/office/powerpoint/2010/main" val="1833014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F516C56-E920-41A9-B333-37C9CC4C6C4D}" type="datetime2">
              <a:rPr lang="en-GB" smtClean="0"/>
              <a:t>Monday, 06 March 2017</a:t>
            </a:fld>
            <a:endParaRPr lang="en-GB"/>
          </a:p>
        </p:txBody>
      </p:sp>
      <p:sp>
        <p:nvSpPr>
          <p:cNvPr id="6" name="Footer Placeholder 5"/>
          <p:cNvSpPr>
            <a:spLocks noGrp="1"/>
          </p:cNvSpPr>
          <p:nvPr>
            <p:ph type="ftr" sz="quarter" idx="11"/>
          </p:nvPr>
        </p:nvSpPr>
        <p:spPr/>
        <p:txBody>
          <a:bodyPr/>
          <a:lstStyle/>
          <a:p>
            <a:r>
              <a:rPr lang="en-GB" smtClean="0"/>
              <a:t>G R Davidson</a:t>
            </a:r>
            <a:endParaRPr lang="en-GB"/>
          </a:p>
        </p:txBody>
      </p:sp>
      <p:sp>
        <p:nvSpPr>
          <p:cNvPr id="7" name="Slide Number Placeholder 6"/>
          <p:cNvSpPr>
            <a:spLocks noGrp="1"/>
          </p:cNvSpPr>
          <p:nvPr>
            <p:ph type="sldNum" sz="quarter" idx="12"/>
          </p:nvPr>
        </p:nvSpPr>
        <p:spPr/>
        <p:txBody>
          <a:bodyPr/>
          <a:lstStyle/>
          <a:p>
            <a:fld id="{DEC60EA4-28BE-4436-9F73-4090B429F4F1}" type="slidenum">
              <a:rPr lang="en-GB" smtClean="0"/>
              <a:t>‹#›</a:t>
            </a:fld>
            <a:endParaRPr lang="en-GB"/>
          </a:p>
        </p:txBody>
      </p:sp>
    </p:spTree>
    <p:extLst>
      <p:ext uri="{BB962C8B-B14F-4D97-AF65-F5344CB8AC3E}">
        <p14:creationId xmlns:p14="http://schemas.microsoft.com/office/powerpoint/2010/main" val="2516207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DE2B984-8B10-4631-9399-41385BE99DA2}" type="datetime2">
              <a:rPr lang="en-GB" smtClean="0"/>
              <a:t>Monday, 06 March 2017</a:t>
            </a:fld>
            <a:endParaRPr lang="en-GB"/>
          </a:p>
        </p:txBody>
      </p:sp>
      <p:sp>
        <p:nvSpPr>
          <p:cNvPr id="8" name="Footer Placeholder 7"/>
          <p:cNvSpPr>
            <a:spLocks noGrp="1"/>
          </p:cNvSpPr>
          <p:nvPr>
            <p:ph type="ftr" sz="quarter" idx="11"/>
          </p:nvPr>
        </p:nvSpPr>
        <p:spPr/>
        <p:txBody>
          <a:bodyPr/>
          <a:lstStyle/>
          <a:p>
            <a:r>
              <a:rPr lang="en-GB" smtClean="0"/>
              <a:t>G R Davidson</a:t>
            </a:r>
            <a:endParaRPr lang="en-GB"/>
          </a:p>
        </p:txBody>
      </p:sp>
      <p:sp>
        <p:nvSpPr>
          <p:cNvPr id="9" name="Slide Number Placeholder 8"/>
          <p:cNvSpPr>
            <a:spLocks noGrp="1"/>
          </p:cNvSpPr>
          <p:nvPr>
            <p:ph type="sldNum" sz="quarter" idx="12"/>
          </p:nvPr>
        </p:nvSpPr>
        <p:spPr/>
        <p:txBody>
          <a:bodyPr/>
          <a:lstStyle/>
          <a:p>
            <a:fld id="{DEC60EA4-28BE-4436-9F73-4090B429F4F1}" type="slidenum">
              <a:rPr lang="en-GB" smtClean="0"/>
              <a:t>‹#›</a:t>
            </a:fld>
            <a:endParaRPr lang="en-GB"/>
          </a:p>
        </p:txBody>
      </p:sp>
    </p:spTree>
    <p:extLst>
      <p:ext uri="{BB962C8B-B14F-4D97-AF65-F5344CB8AC3E}">
        <p14:creationId xmlns:p14="http://schemas.microsoft.com/office/powerpoint/2010/main" val="3856379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53D49F4-3287-4576-9584-18F912ED9B24}" type="datetime2">
              <a:rPr lang="en-GB" smtClean="0"/>
              <a:t>Monday, 06 March 2017</a:t>
            </a:fld>
            <a:endParaRPr lang="en-GB"/>
          </a:p>
        </p:txBody>
      </p:sp>
      <p:sp>
        <p:nvSpPr>
          <p:cNvPr id="4" name="Footer Placeholder 3"/>
          <p:cNvSpPr>
            <a:spLocks noGrp="1"/>
          </p:cNvSpPr>
          <p:nvPr>
            <p:ph type="ftr" sz="quarter" idx="11"/>
          </p:nvPr>
        </p:nvSpPr>
        <p:spPr/>
        <p:txBody>
          <a:bodyPr/>
          <a:lstStyle/>
          <a:p>
            <a:r>
              <a:rPr lang="en-GB" smtClean="0"/>
              <a:t>G R Davidson</a:t>
            </a:r>
            <a:endParaRPr lang="en-GB"/>
          </a:p>
        </p:txBody>
      </p:sp>
      <p:sp>
        <p:nvSpPr>
          <p:cNvPr id="5" name="Slide Number Placeholder 4"/>
          <p:cNvSpPr>
            <a:spLocks noGrp="1"/>
          </p:cNvSpPr>
          <p:nvPr>
            <p:ph type="sldNum" sz="quarter" idx="12"/>
          </p:nvPr>
        </p:nvSpPr>
        <p:spPr/>
        <p:txBody>
          <a:bodyPr/>
          <a:lstStyle/>
          <a:p>
            <a:fld id="{DEC60EA4-28BE-4436-9F73-4090B429F4F1}" type="slidenum">
              <a:rPr lang="en-GB" smtClean="0"/>
              <a:t>‹#›</a:t>
            </a:fld>
            <a:endParaRPr lang="en-GB"/>
          </a:p>
        </p:txBody>
      </p:sp>
    </p:spTree>
    <p:extLst>
      <p:ext uri="{BB962C8B-B14F-4D97-AF65-F5344CB8AC3E}">
        <p14:creationId xmlns:p14="http://schemas.microsoft.com/office/powerpoint/2010/main" val="74082144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23EC19-FECF-4158-A3AD-E24CAB87380F}" type="datetime2">
              <a:rPr lang="en-GB" smtClean="0"/>
              <a:t>Monday, 06 March 2017</a:t>
            </a:fld>
            <a:endParaRPr lang="en-GB"/>
          </a:p>
        </p:txBody>
      </p:sp>
      <p:sp>
        <p:nvSpPr>
          <p:cNvPr id="3" name="Footer Placeholder 2"/>
          <p:cNvSpPr>
            <a:spLocks noGrp="1"/>
          </p:cNvSpPr>
          <p:nvPr>
            <p:ph type="ftr" sz="quarter" idx="11"/>
          </p:nvPr>
        </p:nvSpPr>
        <p:spPr/>
        <p:txBody>
          <a:bodyPr/>
          <a:lstStyle/>
          <a:p>
            <a:r>
              <a:rPr lang="en-GB" smtClean="0"/>
              <a:t>G R Davidson</a:t>
            </a:r>
            <a:endParaRPr lang="en-GB"/>
          </a:p>
        </p:txBody>
      </p:sp>
      <p:sp>
        <p:nvSpPr>
          <p:cNvPr id="4" name="Slide Number Placeholder 3"/>
          <p:cNvSpPr>
            <a:spLocks noGrp="1"/>
          </p:cNvSpPr>
          <p:nvPr>
            <p:ph type="sldNum" sz="quarter" idx="12"/>
          </p:nvPr>
        </p:nvSpPr>
        <p:spPr/>
        <p:txBody>
          <a:bodyPr/>
          <a:lstStyle/>
          <a:p>
            <a:fld id="{DEC60EA4-28BE-4436-9F73-4090B429F4F1}" type="slidenum">
              <a:rPr lang="en-GB" smtClean="0"/>
              <a:t>‹#›</a:t>
            </a:fld>
            <a:endParaRPr lang="en-GB"/>
          </a:p>
        </p:txBody>
      </p:sp>
    </p:spTree>
    <p:extLst>
      <p:ext uri="{BB962C8B-B14F-4D97-AF65-F5344CB8AC3E}">
        <p14:creationId xmlns:p14="http://schemas.microsoft.com/office/powerpoint/2010/main" val="3865332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99AABA-E7B5-490A-8E2C-BF3F29F016C9}" type="datetime2">
              <a:rPr lang="en-GB" smtClean="0"/>
              <a:t>Monday, 06 March 2017</a:t>
            </a:fld>
            <a:endParaRPr lang="en-GB"/>
          </a:p>
        </p:txBody>
      </p:sp>
      <p:sp>
        <p:nvSpPr>
          <p:cNvPr id="6" name="Footer Placeholder 5"/>
          <p:cNvSpPr>
            <a:spLocks noGrp="1"/>
          </p:cNvSpPr>
          <p:nvPr>
            <p:ph type="ftr" sz="quarter" idx="11"/>
          </p:nvPr>
        </p:nvSpPr>
        <p:spPr/>
        <p:txBody>
          <a:bodyPr/>
          <a:lstStyle/>
          <a:p>
            <a:r>
              <a:rPr lang="en-GB" smtClean="0"/>
              <a:t>G R Davidson</a:t>
            </a:r>
            <a:endParaRPr lang="en-GB"/>
          </a:p>
        </p:txBody>
      </p:sp>
      <p:sp>
        <p:nvSpPr>
          <p:cNvPr id="7" name="Slide Number Placeholder 6"/>
          <p:cNvSpPr>
            <a:spLocks noGrp="1"/>
          </p:cNvSpPr>
          <p:nvPr>
            <p:ph type="sldNum" sz="quarter" idx="12"/>
          </p:nvPr>
        </p:nvSpPr>
        <p:spPr/>
        <p:txBody>
          <a:bodyPr/>
          <a:lstStyle/>
          <a:p>
            <a:fld id="{DEC60EA4-28BE-4436-9F73-4090B429F4F1}" type="slidenum">
              <a:rPr lang="en-GB" smtClean="0"/>
              <a:t>‹#›</a:t>
            </a:fld>
            <a:endParaRPr lang="en-GB"/>
          </a:p>
        </p:txBody>
      </p:sp>
    </p:spTree>
    <p:extLst>
      <p:ext uri="{BB962C8B-B14F-4D97-AF65-F5344CB8AC3E}">
        <p14:creationId xmlns:p14="http://schemas.microsoft.com/office/powerpoint/2010/main" val="281320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F5A120-08DD-47B4-BAB5-7A9B3A8C93FB}" type="datetime2">
              <a:rPr lang="en-GB" smtClean="0"/>
              <a:t>Monday, 06 March 2017</a:t>
            </a:fld>
            <a:endParaRPr lang="en-GB"/>
          </a:p>
        </p:txBody>
      </p:sp>
      <p:sp>
        <p:nvSpPr>
          <p:cNvPr id="6" name="Footer Placeholder 5"/>
          <p:cNvSpPr>
            <a:spLocks noGrp="1"/>
          </p:cNvSpPr>
          <p:nvPr>
            <p:ph type="ftr" sz="quarter" idx="11"/>
          </p:nvPr>
        </p:nvSpPr>
        <p:spPr/>
        <p:txBody>
          <a:bodyPr/>
          <a:lstStyle/>
          <a:p>
            <a:r>
              <a:rPr lang="en-GB" smtClean="0"/>
              <a:t>G R Davidson</a:t>
            </a:r>
            <a:endParaRPr lang="en-GB"/>
          </a:p>
        </p:txBody>
      </p:sp>
      <p:sp>
        <p:nvSpPr>
          <p:cNvPr id="7" name="Slide Number Placeholder 6"/>
          <p:cNvSpPr>
            <a:spLocks noGrp="1"/>
          </p:cNvSpPr>
          <p:nvPr>
            <p:ph type="sldNum" sz="quarter" idx="12"/>
          </p:nvPr>
        </p:nvSpPr>
        <p:spPr/>
        <p:txBody>
          <a:bodyPr/>
          <a:lstStyle/>
          <a:p>
            <a:fld id="{DEC60EA4-28BE-4436-9F73-4090B429F4F1}" type="slidenum">
              <a:rPr lang="en-GB" smtClean="0"/>
              <a:t>‹#›</a:t>
            </a:fld>
            <a:endParaRPr lang="en-GB"/>
          </a:p>
        </p:txBody>
      </p:sp>
    </p:spTree>
    <p:extLst>
      <p:ext uri="{BB962C8B-B14F-4D97-AF65-F5344CB8AC3E}">
        <p14:creationId xmlns:p14="http://schemas.microsoft.com/office/powerpoint/2010/main" val="195936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2000">
              <a:schemeClr val="accent3">
                <a:lumMod val="75000"/>
              </a:schemeClr>
            </a:gs>
            <a:gs pos="100000">
              <a:schemeClr val="accent1">
                <a:tint val="23500"/>
                <a:satMod val="16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457200" y="6356350"/>
            <a:ext cx="3034680" cy="365125"/>
          </a:xfrm>
          <a:prstGeom prst="rect">
            <a:avLst/>
          </a:prstGeom>
        </p:spPr>
        <p:txBody>
          <a:bodyPr vert="horz" lIns="91440" tIns="45720" rIns="91440" bIns="45720" rtlCol="0" anchor="ctr"/>
          <a:lstStyle>
            <a:lvl1pPr algn="l">
              <a:defRPr sz="1200" b="1" i="0">
                <a:solidFill>
                  <a:srgbClr val="FF0000"/>
                </a:solidFill>
                <a:latin typeface="Comic Sans MS" pitchFamily="66" charset="0"/>
              </a:defRPr>
            </a:lvl1pPr>
          </a:lstStyle>
          <a:p>
            <a:fld id="{5ACCD828-A6A4-42F6-B565-0CF21A54DCA0}" type="datetime2">
              <a:rPr lang="en-GB" smtClean="0"/>
              <a:pPr/>
              <a:t>Monday, 06 March 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b="1" i="0">
                <a:solidFill>
                  <a:srgbClr val="FF0000"/>
                </a:solidFill>
                <a:latin typeface="Comic Sans MS" pitchFamily="66" charset="0"/>
              </a:defRPr>
            </a:lvl1pPr>
          </a:lstStyle>
          <a:p>
            <a:r>
              <a:rPr lang="en-GB" smtClean="0"/>
              <a:t>G R Davidson</a:t>
            </a: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b="1" i="0">
                <a:solidFill>
                  <a:srgbClr val="FF0000"/>
                </a:solidFill>
                <a:latin typeface="Comic Sans MS" pitchFamily="66" charset="0"/>
              </a:defRPr>
            </a:lvl1pPr>
          </a:lstStyle>
          <a:p>
            <a:r>
              <a:rPr lang="en-GB" dirty="0" smtClean="0"/>
              <a:t>Slide </a:t>
            </a:r>
            <a:fld id="{DEC60EA4-28BE-4436-9F73-4090B429F4F1}" type="slidenum">
              <a:rPr lang="en-GB" smtClean="0"/>
              <a:pPr/>
              <a:t>‹#›</a:t>
            </a:fld>
            <a:endParaRPr lang="en-GB" dirty="0"/>
          </a:p>
        </p:txBody>
      </p:sp>
    </p:spTree>
    <p:extLst>
      <p:ext uri="{BB962C8B-B14F-4D97-AF65-F5344CB8AC3E}">
        <p14:creationId xmlns:p14="http://schemas.microsoft.com/office/powerpoint/2010/main" val="39225979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by="(-#ppt_w*2)" calcmode="lin" valueType="num">
                                      <p:cBhvr rctx="PPT">
                                        <p:cTn id="7" dur="250" autoRev="1" fill="hold">
                                          <p:stCondLst>
                                            <p:cond delay="0"/>
                                          </p:stCondLst>
                                        </p:cTn>
                                        <p:tgtEl>
                                          <p:spTgt spid="3">
                                            <p:txEl>
                                              <p:pRg st="0" end="0"/>
                                            </p:txEl>
                                          </p:spTgt>
                                        </p:tgtEl>
                                        <p:attrNameLst>
                                          <p:attrName>ppt_w</p:attrName>
                                        </p:attrNameLst>
                                      </p:cBhvr>
                                    </p:anim>
                                    <p:anim by="(#ppt_w*0.50)" calcmode="lin" valueType="num">
                                      <p:cBhvr>
                                        <p:cTn id="8" dur="250" decel="50000" autoRev="1" fill="hold">
                                          <p:stCondLst>
                                            <p:cond delay="0"/>
                                          </p:stCondLst>
                                        </p:cTn>
                                        <p:tgtEl>
                                          <p:spTgt spid="3">
                                            <p:txEl>
                                              <p:pRg st="0" end="0"/>
                                            </p:txEl>
                                          </p:spTgt>
                                        </p:tgtEl>
                                        <p:attrNameLst>
                                          <p:attrName>ppt_x</p:attrName>
                                        </p:attrNameLst>
                                      </p:cBhvr>
                                    </p:anim>
                                    <p:anim from="(-#ppt_h/2)" to="(#ppt_y)" calcmode="lin" valueType="num">
                                      <p:cBhvr>
                                        <p:cTn id="9" dur="500" fill="hold">
                                          <p:stCondLst>
                                            <p:cond delay="0"/>
                                          </p:stCondLst>
                                        </p:cTn>
                                        <p:tgtEl>
                                          <p:spTgt spid="3">
                                            <p:txEl>
                                              <p:pRg st="0" end="0"/>
                                            </p:txEl>
                                          </p:spTgt>
                                        </p:tgtEl>
                                        <p:attrNameLst>
                                          <p:attrName>ppt_y</p:attrName>
                                        </p:attrNameLst>
                                      </p:cBhvr>
                                    </p:anim>
                                    <p:animRot by="21600000">
                                      <p:cBhvr>
                                        <p:cTn id="10" dur="500" fill="hold">
                                          <p:stCondLst>
                                            <p:cond delay="0"/>
                                          </p:stCondLst>
                                        </p:cTn>
                                        <p:tgtEl>
                                          <p:spTgt spid="3">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grpId="0" nodeType="clickEffect">
                                  <p:stCondLst>
                                    <p:cond delay="0"/>
                                  </p:stCondLst>
                                  <p:iterate type="lt">
                                    <p:tmPct val="10000"/>
                                  </p:iterate>
                                  <p:childTnLst>
                                    <p:set>
                                      <p:cBhvr>
                                        <p:cTn id="14" dur="1" fill="hold">
                                          <p:stCondLst>
                                            <p:cond delay="0"/>
                                          </p:stCondLst>
                                        </p:cTn>
                                        <p:tgtEl>
                                          <p:spTgt spid="3">
                                            <p:txEl>
                                              <p:pRg st="1" end="1"/>
                                            </p:txEl>
                                          </p:spTgt>
                                        </p:tgtEl>
                                        <p:attrNameLst>
                                          <p:attrName>style.visibility</p:attrName>
                                        </p:attrNameLst>
                                      </p:cBhvr>
                                      <p:to>
                                        <p:strVal val="visible"/>
                                      </p:to>
                                    </p:set>
                                    <p:anim by="(-#ppt_w*2)" calcmode="lin" valueType="num">
                                      <p:cBhvr rctx="PPT">
                                        <p:cTn id="15" dur="250" autoRev="1" fill="hold">
                                          <p:stCondLst>
                                            <p:cond delay="0"/>
                                          </p:stCondLst>
                                        </p:cTn>
                                        <p:tgtEl>
                                          <p:spTgt spid="3">
                                            <p:txEl>
                                              <p:pRg st="1" end="1"/>
                                            </p:txEl>
                                          </p:spTgt>
                                        </p:tgtEl>
                                        <p:attrNameLst>
                                          <p:attrName>ppt_w</p:attrName>
                                        </p:attrNameLst>
                                      </p:cBhvr>
                                    </p:anim>
                                    <p:anim by="(#ppt_w*0.50)" calcmode="lin" valueType="num">
                                      <p:cBhvr>
                                        <p:cTn id="16" dur="250" decel="50000" autoRev="1" fill="hold">
                                          <p:stCondLst>
                                            <p:cond delay="0"/>
                                          </p:stCondLst>
                                        </p:cTn>
                                        <p:tgtEl>
                                          <p:spTgt spid="3">
                                            <p:txEl>
                                              <p:pRg st="1" end="1"/>
                                            </p:txEl>
                                          </p:spTgt>
                                        </p:tgtEl>
                                        <p:attrNameLst>
                                          <p:attrName>ppt_x</p:attrName>
                                        </p:attrNameLst>
                                      </p:cBhvr>
                                    </p:anim>
                                    <p:anim from="(-#ppt_h/2)" to="(#ppt_y)" calcmode="lin" valueType="num">
                                      <p:cBhvr>
                                        <p:cTn id="17" dur="500" fill="hold">
                                          <p:stCondLst>
                                            <p:cond delay="0"/>
                                          </p:stCondLst>
                                        </p:cTn>
                                        <p:tgtEl>
                                          <p:spTgt spid="3">
                                            <p:txEl>
                                              <p:pRg st="1" end="1"/>
                                            </p:txEl>
                                          </p:spTgt>
                                        </p:tgtEl>
                                        <p:attrNameLst>
                                          <p:attrName>ppt_y</p:attrName>
                                        </p:attrNameLst>
                                      </p:cBhvr>
                                    </p:anim>
                                    <p:animRot by="21600000">
                                      <p:cBhvr>
                                        <p:cTn id="18" dur="500" fill="hold">
                                          <p:stCondLst>
                                            <p:cond delay="0"/>
                                          </p:stCondLst>
                                        </p:cTn>
                                        <p:tgtEl>
                                          <p:spTgt spid="3">
                                            <p:txEl>
                                              <p:pRg st="1" end="1"/>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56" presetClass="entr" presetSubtype="0" fill="hold" grpId="0" nodeType="clickEffect">
                                  <p:stCondLst>
                                    <p:cond delay="0"/>
                                  </p:stCondLst>
                                  <p:iterate type="lt">
                                    <p:tmPct val="10000"/>
                                  </p:iterate>
                                  <p:childTnLst>
                                    <p:set>
                                      <p:cBhvr>
                                        <p:cTn id="22" dur="1" fill="hold">
                                          <p:stCondLst>
                                            <p:cond delay="0"/>
                                          </p:stCondLst>
                                        </p:cTn>
                                        <p:tgtEl>
                                          <p:spTgt spid="3">
                                            <p:txEl>
                                              <p:pRg st="2" end="2"/>
                                            </p:txEl>
                                          </p:spTgt>
                                        </p:tgtEl>
                                        <p:attrNameLst>
                                          <p:attrName>style.visibility</p:attrName>
                                        </p:attrNameLst>
                                      </p:cBhvr>
                                      <p:to>
                                        <p:strVal val="visible"/>
                                      </p:to>
                                    </p:set>
                                    <p:anim by="(-#ppt_w*2)" calcmode="lin" valueType="num">
                                      <p:cBhvr rctx="PPT">
                                        <p:cTn id="23" dur="250" autoRev="1" fill="hold">
                                          <p:stCondLst>
                                            <p:cond delay="0"/>
                                          </p:stCondLst>
                                        </p:cTn>
                                        <p:tgtEl>
                                          <p:spTgt spid="3">
                                            <p:txEl>
                                              <p:pRg st="2" end="2"/>
                                            </p:txEl>
                                          </p:spTgt>
                                        </p:tgtEl>
                                        <p:attrNameLst>
                                          <p:attrName>ppt_w</p:attrName>
                                        </p:attrNameLst>
                                      </p:cBhvr>
                                    </p:anim>
                                    <p:anim by="(#ppt_w*0.50)" calcmode="lin" valueType="num">
                                      <p:cBhvr>
                                        <p:cTn id="24" dur="250" decel="50000" autoRev="1" fill="hold">
                                          <p:stCondLst>
                                            <p:cond delay="0"/>
                                          </p:stCondLst>
                                        </p:cTn>
                                        <p:tgtEl>
                                          <p:spTgt spid="3">
                                            <p:txEl>
                                              <p:pRg st="2" end="2"/>
                                            </p:txEl>
                                          </p:spTgt>
                                        </p:tgtEl>
                                        <p:attrNameLst>
                                          <p:attrName>ppt_x</p:attrName>
                                        </p:attrNameLst>
                                      </p:cBhvr>
                                    </p:anim>
                                    <p:anim from="(-#ppt_h/2)" to="(#ppt_y)" calcmode="lin" valueType="num">
                                      <p:cBhvr>
                                        <p:cTn id="25" dur="500" fill="hold">
                                          <p:stCondLst>
                                            <p:cond delay="0"/>
                                          </p:stCondLst>
                                        </p:cTn>
                                        <p:tgtEl>
                                          <p:spTgt spid="3">
                                            <p:txEl>
                                              <p:pRg st="2" end="2"/>
                                            </p:txEl>
                                          </p:spTgt>
                                        </p:tgtEl>
                                        <p:attrNameLst>
                                          <p:attrName>ppt_y</p:attrName>
                                        </p:attrNameLst>
                                      </p:cBhvr>
                                    </p:anim>
                                    <p:animRot by="21600000">
                                      <p:cBhvr>
                                        <p:cTn id="26" dur="500" fill="hold">
                                          <p:stCondLst>
                                            <p:cond delay="0"/>
                                          </p:stCondLst>
                                        </p:cTn>
                                        <p:tgtEl>
                                          <p:spTgt spid="3">
                                            <p:txEl>
                                              <p:pRg st="2" end="2"/>
                                            </p:txEl>
                                          </p:spTgt>
                                        </p:tgtEl>
                                        <p:attrNameLst>
                                          <p:attrName>r</p:attrName>
                                        </p:attrNameLst>
                                      </p:cBhvr>
                                    </p:animRot>
                                  </p:childTnLst>
                                </p:cTn>
                              </p:par>
                            </p:childTnLst>
                          </p:cTn>
                        </p:par>
                      </p:childTnLst>
                    </p:cTn>
                  </p:par>
                  <p:par>
                    <p:cTn id="27" fill="hold">
                      <p:stCondLst>
                        <p:cond delay="indefinite"/>
                      </p:stCondLst>
                      <p:childTnLst>
                        <p:par>
                          <p:cTn id="28" fill="hold">
                            <p:stCondLst>
                              <p:cond delay="0"/>
                            </p:stCondLst>
                            <p:childTnLst>
                              <p:par>
                                <p:cTn id="29" presetID="56" presetClass="entr" presetSubtype="0" fill="hold" grpId="0" nodeType="clickEffect">
                                  <p:stCondLst>
                                    <p:cond delay="0"/>
                                  </p:stCondLst>
                                  <p:iterate type="lt">
                                    <p:tmPct val="10000"/>
                                  </p:iterate>
                                  <p:childTnLst>
                                    <p:set>
                                      <p:cBhvr>
                                        <p:cTn id="30" dur="1" fill="hold">
                                          <p:stCondLst>
                                            <p:cond delay="0"/>
                                          </p:stCondLst>
                                        </p:cTn>
                                        <p:tgtEl>
                                          <p:spTgt spid="3">
                                            <p:txEl>
                                              <p:pRg st="3" end="3"/>
                                            </p:txEl>
                                          </p:spTgt>
                                        </p:tgtEl>
                                        <p:attrNameLst>
                                          <p:attrName>style.visibility</p:attrName>
                                        </p:attrNameLst>
                                      </p:cBhvr>
                                      <p:to>
                                        <p:strVal val="visible"/>
                                      </p:to>
                                    </p:set>
                                    <p:anim by="(-#ppt_w*2)" calcmode="lin" valueType="num">
                                      <p:cBhvr rctx="PPT">
                                        <p:cTn id="31" dur="250" autoRev="1" fill="hold">
                                          <p:stCondLst>
                                            <p:cond delay="0"/>
                                          </p:stCondLst>
                                        </p:cTn>
                                        <p:tgtEl>
                                          <p:spTgt spid="3">
                                            <p:txEl>
                                              <p:pRg st="3" end="3"/>
                                            </p:txEl>
                                          </p:spTgt>
                                        </p:tgtEl>
                                        <p:attrNameLst>
                                          <p:attrName>ppt_w</p:attrName>
                                        </p:attrNameLst>
                                      </p:cBhvr>
                                    </p:anim>
                                    <p:anim by="(#ppt_w*0.50)" calcmode="lin" valueType="num">
                                      <p:cBhvr>
                                        <p:cTn id="32" dur="250" decel="50000" autoRev="1" fill="hold">
                                          <p:stCondLst>
                                            <p:cond delay="0"/>
                                          </p:stCondLst>
                                        </p:cTn>
                                        <p:tgtEl>
                                          <p:spTgt spid="3">
                                            <p:txEl>
                                              <p:pRg st="3" end="3"/>
                                            </p:txEl>
                                          </p:spTgt>
                                        </p:tgtEl>
                                        <p:attrNameLst>
                                          <p:attrName>ppt_x</p:attrName>
                                        </p:attrNameLst>
                                      </p:cBhvr>
                                    </p:anim>
                                    <p:anim from="(-#ppt_h/2)" to="(#ppt_y)" calcmode="lin" valueType="num">
                                      <p:cBhvr>
                                        <p:cTn id="33" dur="500" fill="hold">
                                          <p:stCondLst>
                                            <p:cond delay="0"/>
                                          </p:stCondLst>
                                        </p:cTn>
                                        <p:tgtEl>
                                          <p:spTgt spid="3">
                                            <p:txEl>
                                              <p:pRg st="3" end="3"/>
                                            </p:txEl>
                                          </p:spTgt>
                                        </p:tgtEl>
                                        <p:attrNameLst>
                                          <p:attrName>ppt_y</p:attrName>
                                        </p:attrNameLst>
                                      </p:cBhvr>
                                    </p:anim>
                                    <p:animRot by="21600000">
                                      <p:cBhvr>
                                        <p:cTn id="34" dur="500" fill="hold">
                                          <p:stCondLst>
                                            <p:cond delay="0"/>
                                          </p:stCondLst>
                                        </p:cTn>
                                        <p:tgtEl>
                                          <p:spTgt spid="3">
                                            <p:txEl>
                                              <p:pRg st="3" end="3"/>
                                            </p:txEl>
                                          </p:spTgt>
                                        </p:tgtEl>
                                        <p:attrNameLst>
                                          <p:attrName>r</p:attrName>
                                        </p:attrNameLst>
                                      </p:cBhvr>
                                    </p:animRot>
                                  </p:childTnLst>
                                </p:cTn>
                              </p:par>
                            </p:childTnLst>
                          </p:cTn>
                        </p:par>
                      </p:childTnLst>
                    </p:cTn>
                  </p:par>
                  <p:par>
                    <p:cTn id="35" fill="hold">
                      <p:stCondLst>
                        <p:cond delay="indefinite"/>
                      </p:stCondLst>
                      <p:childTnLst>
                        <p:par>
                          <p:cTn id="36" fill="hold">
                            <p:stCondLst>
                              <p:cond delay="0"/>
                            </p:stCondLst>
                            <p:childTnLst>
                              <p:par>
                                <p:cTn id="37" presetID="56" presetClass="entr" presetSubtype="0" fill="hold" grpId="0" nodeType="clickEffect">
                                  <p:stCondLst>
                                    <p:cond delay="0"/>
                                  </p:stCondLst>
                                  <p:iterate type="lt">
                                    <p:tmPct val="10000"/>
                                  </p:iterate>
                                  <p:childTnLst>
                                    <p:set>
                                      <p:cBhvr>
                                        <p:cTn id="38" dur="1" fill="hold">
                                          <p:stCondLst>
                                            <p:cond delay="0"/>
                                          </p:stCondLst>
                                        </p:cTn>
                                        <p:tgtEl>
                                          <p:spTgt spid="3">
                                            <p:txEl>
                                              <p:pRg st="4" end="4"/>
                                            </p:txEl>
                                          </p:spTgt>
                                        </p:tgtEl>
                                        <p:attrNameLst>
                                          <p:attrName>style.visibility</p:attrName>
                                        </p:attrNameLst>
                                      </p:cBhvr>
                                      <p:to>
                                        <p:strVal val="visible"/>
                                      </p:to>
                                    </p:set>
                                    <p:anim by="(-#ppt_w*2)" calcmode="lin" valueType="num">
                                      <p:cBhvr rctx="PPT">
                                        <p:cTn id="39" dur="250" autoRev="1" fill="hold">
                                          <p:stCondLst>
                                            <p:cond delay="0"/>
                                          </p:stCondLst>
                                        </p:cTn>
                                        <p:tgtEl>
                                          <p:spTgt spid="3">
                                            <p:txEl>
                                              <p:pRg st="4" end="4"/>
                                            </p:txEl>
                                          </p:spTgt>
                                        </p:tgtEl>
                                        <p:attrNameLst>
                                          <p:attrName>ppt_w</p:attrName>
                                        </p:attrNameLst>
                                      </p:cBhvr>
                                    </p:anim>
                                    <p:anim by="(#ppt_w*0.50)" calcmode="lin" valueType="num">
                                      <p:cBhvr>
                                        <p:cTn id="40" dur="250" decel="50000" autoRev="1" fill="hold">
                                          <p:stCondLst>
                                            <p:cond delay="0"/>
                                          </p:stCondLst>
                                        </p:cTn>
                                        <p:tgtEl>
                                          <p:spTgt spid="3">
                                            <p:txEl>
                                              <p:pRg st="4" end="4"/>
                                            </p:txEl>
                                          </p:spTgt>
                                        </p:tgtEl>
                                        <p:attrNameLst>
                                          <p:attrName>ppt_x</p:attrName>
                                        </p:attrNameLst>
                                      </p:cBhvr>
                                    </p:anim>
                                    <p:anim from="(-#ppt_h/2)" to="(#ppt_y)" calcmode="lin" valueType="num">
                                      <p:cBhvr>
                                        <p:cTn id="41" dur="500" fill="hold">
                                          <p:stCondLst>
                                            <p:cond delay="0"/>
                                          </p:stCondLst>
                                        </p:cTn>
                                        <p:tgtEl>
                                          <p:spTgt spid="3">
                                            <p:txEl>
                                              <p:pRg st="4" end="4"/>
                                            </p:txEl>
                                          </p:spTgt>
                                        </p:tgtEl>
                                        <p:attrNameLst>
                                          <p:attrName>ppt_y</p:attrName>
                                        </p:attrNameLst>
                                      </p:cBhvr>
                                    </p:anim>
                                    <p:animRot by="21600000">
                                      <p:cBhvr>
                                        <p:cTn id="42" dur="500" fill="hold">
                                          <p:stCondLst>
                                            <p:cond delay="0"/>
                                          </p:stCondLst>
                                        </p:cTn>
                                        <p:tgtEl>
                                          <p:spTgt spid="3">
                                            <p:txEl>
                                              <p:pRg st="4" end="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56" presetClass="entr" presetSubtype="0" fill="hold" nodeType="click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 by="(-#ppt_w*2)" calcmode="lin" valueType="num">
                      <p:cBhvr rctx="PPT">
                        <p:cTn dur="250" autoRev="1" fill="hold">
                          <p:stCondLst>
                            <p:cond delay="0"/>
                          </p:stCondLst>
                        </p:cTn>
                        <p:tgtEl>
                          <p:spTgt spid="3"/>
                        </p:tgtEl>
                        <p:attrNameLst>
                          <p:attrName>ppt_w</p:attrName>
                        </p:attrNameLst>
                      </p:cBhvr>
                    </p:anim>
                    <p:anim by="(#ppt_w*0.50)" calcmode="lin" valueType="num">
                      <p:cBhvr>
                        <p:cTn dur="250" decel="50000" autoRev="1" fill="hold">
                          <p:stCondLst>
                            <p:cond delay="0"/>
                          </p:stCondLst>
                        </p:cTn>
                        <p:tgtEl>
                          <p:spTgt spid="3"/>
                        </p:tgtEl>
                        <p:attrNameLst>
                          <p:attrName>ppt_x</p:attrName>
                        </p:attrNameLst>
                      </p:cBhvr>
                    </p:anim>
                    <p:anim from="(-#ppt_h/2)" to="(#ppt_y)" calcmode="lin" valueType="num">
                      <p:cBhvr>
                        <p:cTn dur="500" fill="hold">
                          <p:stCondLst>
                            <p:cond delay="0"/>
                          </p:stCondLst>
                        </p:cTn>
                        <p:tgtEl>
                          <p:spTgt spid="3"/>
                        </p:tgtEl>
                        <p:attrNameLst>
                          <p:attrName>ppt_y</p:attrName>
                        </p:attrNameLst>
                      </p:cBhvr>
                    </p:anim>
                    <p:animRot by="21600000">
                      <p:cBhvr>
                        <p:cTn dur="500" fill="hold">
                          <p:stCondLst>
                            <p:cond delay="0"/>
                          </p:stCondLst>
                        </p:cTn>
                        <p:tgtEl>
                          <p:spTgt spid="3"/>
                        </p:tgtEl>
                        <p:attrNameLst>
                          <p:attrName>r</p:attrName>
                        </p:attrNameLst>
                      </p:cBhvr>
                    </p:animRot>
                  </p:childTnLst>
                </p:cTn>
              </p:par>
            </p:tnLst>
          </p:tmpl>
          <p:tmpl lvl="2">
            <p:tnLst>
              <p:par>
                <p:cTn presetID="56" presetClass="entr" presetSubtype="0" fill="hold" nodeType="click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 by="(-#ppt_w*2)" calcmode="lin" valueType="num">
                      <p:cBhvr rctx="PPT">
                        <p:cTn dur="250" autoRev="1" fill="hold">
                          <p:stCondLst>
                            <p:cond delay="0"/>
                          </p:stCondLst>
                        </p:cTn>
                        <p:tgtEl>
                          <p:spTgt spid="3"/>
                        </p:tgtEl>
                        <p:attrNameLst>
                          <p:attrName>ppt_w</p:attrName>
                        </p:attrNameLst>
                      </p:cBhvr>
                    </p:anim>
                    <p:anim by="(#ppt_w*0.50)" calcmode="lin" valueType="num">
                      <p:cBhvr>
                        <p:cTn dur="250" decel="50000" autoRev="1" fill="hold">
                          <p:stCondLst>
                            <p:cond delay="0"/>
                          </p:stCondLst>
                        </p:cTn>
                        <p:tgtEl>
                          <p:spTgt spid="3"/>
                        </p:tgtEl>
                        <p:attrNameLst>
                          <p:attrName>ppt_x</p:attrName>
                        </p:attrNameLst>
                      </p:cBhvr>
                    </p:anim>
                    <p:anim from="(-#ppt_h/2)" to="(#ppt_y)" calcmode="lin" valueType="num">
                      <p:cBhvr>
                        <p:cTn dur="500" fill="hold">
                          <p:stCondLst>
                            <p:cond delay="0"/>
                          </p:stCondLst>
                        </p:cTn>
                        <p:tgtEl>
                          <p:spTgt spid="3"/>
                        </p:tgtEl>
                        <p:attrNameLst>
                          <p:attrName>ppt_y</p:attrName>
                        </p:attrNameLst>
                      </p:cBhvr>
                    </p:anim>
                    <p:animRot by="21600000">
                      <p:cBhvr>
                        <p:cTn dur="500" fill="hold">
                          <p:stCondLst>
                            <p:cond delay="0"/>
                          </p:stCondLst>
                        </p:cTn>
                        <p:tgtEl>
                          <p:spTgt spid="3"/>
                        </p:tgtEl>
                        <p:attrNameLst>
                          <p:attrName>r</p:attrName>
                        </p:attrNameLst>
                      </p:cBhvr>
                    </p:animRot>
                  </p:childTnLst>
                </p:cTn>
              </p:par>
            </p:tnLst>
          </p:tmpl>
          <p:tmpl lvl="3">
            <p:tnLst>
              <p:par>
                <p:cTn presetID="56" presetClass="entr" presetSubtype="0" fill="hold" nodeType="click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 by="(-#ppt_w*2)" calcmode="lin" valueType="num">
                      <p:cBhvr rctx="PPT">
                        <p:cTn dur="250" autoRev="1" fill="hold">
                          <p:stCondLst>
                            <p:cond delay="0"/>
                          </p:stCondLst>
                        </p:cTn>
                        <p:tgtEl>
                          <p:spTgt spid="3"/>
                        </p:tgtEl>
                        <p:attrNameLst>
                          <p:attrName>ppt_w</p:attrName>
                        </p:attrNameLst>
                      </p:cBhvr>
                    </p:anim>
                    <p:anim by="(#ppt_w*0.50)" calcmode="lin" valueType="num">
                      <p:cBhvr>
                        <p:cTn dur="250" decel="50000" autoRev="1" fill="hold">
                          <p:stCondLst>
                            <p:cond delay="0"/>
                          </p:stCondLst>
                        </p:cTn>
                        <p:tgtEl>
                          <p:spTgt spid="3"/>
                        </p:tgtEl>
                        <p:attrNameLst>
                          <p:attrName>ppt_x</p:attrName>
                        </p:attrNameLst>
                      </p:cBhvr>
                    </p:anim>
                    <p:anim from="(-#ppt_h/2)" to="(#ppt_y)" calcmode="lin" valueType="num">
                      <p:cBhvr>
                        <p:cTn dur="500" fill="hold">
                          <p:stCondLst>
                            <p:cond delay="0"/>
                          </p:stCondLst>
                        </p:cTn>
                        <p:tgtEl>
                          <p:spTgt spid="3"/>
                        </p:tgtEl>
                        <p:attrNameLst>
                          <p:attrName>ppt_y</p:attrName>
                        </p:attrNameLst>
                      </p:cBhvr>
                    </p:anim>
                    <p:animRot by="21600000">
                      <p:cBhvr>
                        <p:cTn dur="500" fill="hold">
                          <p:stCondLst>
                            <p:cond delay="0"/>
                          </p:stCondLst>
                        </p:cTn>
                        <p:tgtEl>
                          <p:spTgt spid="3"/>
                        </p:tgtEl>
                        <p:attrNameLst>
                          <p:attrName>r</p:attrName>
                        </p:attrNameLst>
                      </p:cBhvr>
                    </p:animRot>
                  </p:childTnLst>
                </p:cTn>
              </p:par>
            </p:tnLst>
          </p:tmpl>
          <p:tmpl lvl="4">
            <p:tnLst>
              <p:par>
                <p:cTn presetID="56" presetClass="entr" presetSubtype="0" fill="hold" nodeType="click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 by="(-#ppt_w*2)" calcmode="lin" valueType="num">
                      <p:cBhvr rctx="PPT">
                        <p:cTn dur="250" autoRev="1" fill="hold">
                          <p:stCondLst>
                            <p:cond delay="0"/>
                          </p:stCondLst>
                        </p:cTn>
                        <p:tgtEl>
                          <p:spTgt spid="3"/>
                        </p:tgtEl>
                        <p:attrNameLst>
                          <p:attrName>ppt_w</p:attrName>
                        </p:attrNameLst>
                      </p:cBhvr>
                    </p:anim>
                    <p:anim by="(#ppt_w*0.50)" calcmode="lin" valueType="num">
                      <p:cBhvr>
                        <p:cTn dur="250" decel="50000" autoRev="1" fill="hold">
                          <p:stCondLst>
                            <p:cond delay="0"/>
                          </p:stCondLst>
                        </p:cTn>
                        <p:tgtEl>
                          <p:spTgt spid="3"/>
                        </p:tgtEl>
                        <p:attrNameLst>
                          <p:attrName>ppt_x</p:attrName>
                        </p:attrNameLst>
                      </p:cBhvr>
                    </p:anim>
                    <p:anim from="(-#ppt_h/2)" to="(#ppt_y)" calcmode="lin" valueType="num">
                      <p:cBhvr>
                        <p:cTn dur="500" fill="hold">
                          <p:stCondLst>
                            <p:cond delay="0"/>
                          </p:stCondLst>
                        </p:cTn>
                        <p:tgtEl>
                          <p:spTgt spid="3"/>
                        </p:tgtEl>
                        <p:attrNameLst>
                          <p:attrName>ppt_y</p:attrName>
                        </p:attrNameLst>
                      </p:cBhvr>
                    </p:anim>
                    <p:animRot by="21600000">
                      <p:cBhvr>
                        <p:cTn dur="500" fill="hold">
                          <p:stCondLst>
                            <p:cond delay="0"/>
                          </p:stCondLst>
                        </p:cTn>
                        <p:tgtEl>
                          <p:spTgt spid="3"/>
                        </p:tgtEl>
                        <p:attrNameLst>
                          <p:attrName>r</p:attrName>
                        </p:attrNameLst>
                      </p:cBhvr>
                    </p:animRot>
                  </p:childTnLst>
                </p:cTn>
              </p:par>
            </p:tnLst>
          </p:tmpl>
          <p:tmpl lvl="5">
            <p:tnLst>
              <p:par>
                <p:cTn presetID="56" presetClass="entr" presetSubtype="0" fill="hold" nodeType="click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 by="(-#ppt_w*2)" calcmode="lin" valueType="num">
                      <p:cBhvr rctx="PPT">
                        <p:cTn dur="250" autoRev="1" fill="hold">
                          <p:stCondLst>
                            <p:cond delay="0"/>
                          </p:stCondLst>
                        </p:cTn>
                        <p:tgtEl>
                          <p:spTgt spid="3"/>
                        </p:tgtEl>
                        <p:attrNameLst>
                          <p:attrName>ppt_w</p:attrName>
                        </p:attrNameLst>
                      </p:cBhvr>
                    </p:anim>
                    <p:anim by="(#ppt_w*0.50)" calcmode="lin" valueType="num">
                      <p:cBhvr>
                        <p:cTn dur="250" decel="50000" autoRev="1" fill="hold">
                          <p:stCondLst>
                            <p:cond delay="0"/>
                          </p:stCondLst>
                        </p:cTn>
                        <p:tgtEl>
                          <p:spTgt spid="3"/>
                        </p:tgtEl>
                        <p:attrNameLst>
                          <p:attrName>ppt_x</p:attrName>
                        </p:attrNameLst>
                      </p:cBhvr>
                    </p:anim>
                    <p:anim from="(-#ppt_h/2)" to="(#ppt_y)" calcmode="lin" valueType="num">
                      <p:cBhvr>
                        <p:cTn dur="500" fill="hold">
                          <p:stCondLst>
                            <p:cond delay="0"/>
                          </p:stCondLst>
                        </p:cTn>
                        <p:tgtEl>
                          <p:spTgt spid="3"/>
                        </p:tgtEl>
                        <p:attrNameLst>
                          <p:attrName>ppt_y</p:attrName>
                        </p:attrNameLst>
                      </p:cBhvr>
                    </p:anim>
                    <p:animRot by="21600000">
                      <p:cBhvr>
                        <p:cTn dur="500" fill="hold">
                          <p:stCondLst>
                            <p:cond delay="0"/>
                          </p:stCondLst>
                        </p:cTn>
                        <p:tgtEl>
                          <p:spTgt spid="3"/>
                        </p:tgtEl>
                        <p:attrNameLst>
                          <p:attrName>r</p:attrName>
                        </p:attrNameLst>
                      </p:cBhvr>
                    </p:animRot>
                  </p:childTnLst>
                </p:cTn>
              </p:par>
            </p:tnLst>
          </p:tmpl>
        </p:tmplLst>
      </p:bldP>
    </p:bldLst>
  </p:timing>
  <p:hf hdr="0"/>
  <p:txStyles>
    <p:titleStyle>
      <a:lvl1pPr algn="ctr" defTabSz="914400" rtl="0" eaLnBrk="1" latinLnBrk="0" hangingPunct="1">
        <a:spcBef>
          <a:spcPct val="0"/>
        </a:spcBef>
        <a:buNone/>
        <a:defRPr sz="4400" kern="1200">
          <a:solidFill>
            <a:schemeClr val="tx1"/>
          </a:solidFill>
          <a:latin typeface="Comic Sans MS" pitchFamily="66" charset="0"/>
          <a:ea typeface="+mj-ea"/>
          <a:cs typeface="+mj-cs"/>
        </a:defRPr>
      </a:lvl1pPr>
    </p:titleStyle>
    <p:bodyStyle>
      <a:lvl1pPr marL="342900" indent="-342900" algn="l" defTabSz="914400" rtl="0" eaLnBrk="1" latinLnBrk="0" hangingPunct="1">
        <a:spcBef>
          <a:spcPct val="20000"/>
        </a:spcBef>
        <a:buClr>
          <a:srgbClr val="0000FF"/>
        </a:buClr>
        <a:buFont typeface="Wingdings" pitchFamily="2" charset="2"/>
        <a:buChar char="v"/>
        <a:defRPr sz="3200" kern="1200">
          <a:solidFill>
            <a:schemeClr val="tx1"/>
          </a:solidFill>
          <a:latin typeface="Comic Sans MS" pitchFamily="66" charset="0"/>
          <a:ea typeface="+mn-ea"/>
          <a:cs typeface="+mn-cs"/>
        </a:defRPr>
      </a:lvl1pPr>
      <a:lvl2pPr marL="742950" indent="-285750" algn="l" defTabSz="914400" rtl="0" eaLnBrk="1" latinLnBrk="0" hangingPunct="1">
        <a:spcBef>
          <a:spcPct val="20000"/>
        </a:spcBef>
        <a:buClr>
          <a:srgbClr val="0000FF"/>
        </a:buClr>
        <a:buFont typeface="Wingdings" pitchFamily="2" charset="2"/>
        <a:buChar char="Ø"/>
        <a:defRPr sz="2800" kern="1200">
          <a:solidFill>
            <a:schemeClr val="tx1"/>
          </a:solidFill>
          <a:latin typeface="Comic Sans MS" pitchFamily="66" charset="0"/>
          <a:ea typeface="+mn-ea"/>
          <a:cs typeface="+mn-cs"/>
        </a:defRPr>
      </a:lvl2pPr>
      <a:lvl3pPr marL="1143000" indent="-228600" algn="l" defTabSz="914400" rtl="0" eaLnBrk="1" latinLnBrk="0" hangingPunct="1">
        <a:spcBef>
          <a:spcPct val="20000"/>
        </a:spcBef>
        <a:buClr>
          <a:srgbClr val="0000FF"/>
        </a:buClr>
        <a:buFont typeface="Wingdings" pitchFamily="2" charset="2"/>
        <a:buChar char="q"/>
        <a:defRPr sz="2400" kern="1200">
          <a:solidFill>
            <a:schemeClr val="tx1"/>
          </a:solidFill>
          <a:latin typeface="Comic Sans MS" pitchFamily="66" charset="0"/>
          <a:ea typeface="+mn-ea"/>
          <a:cs typeface="+mn-cs"/>
        </a:defRPr>
      </a:lvl3pPr>
      <a:lvl4pPr marL="1600200" indent="-228600" algn="l" defTabSz="914400" rtl="0" eaLnBrk="1" latinLnBrk="0" hangingPunct="1">
        <a:spcBef>
          <a:spcPct val="20000"/>
        </a:spcBef>
        <a:buClr>
          <a:srgbClr val="0000FF"/>
        </a:buClr>
        <a:buFont typeface="Wingdings" pitchFamily="2" charset="2"/>
        <a:buChar char="v"/>
        <a:defRPr sz="2000" kern="1200">
          <a:solidFill>
            <a:schemeClr val="tx1"/>
          </a:solidFill>
          <a:latin typeface="Comic Sans MS" pitchFamily="66" charset="0"/>
          <a:ea typeface="+mn-ea"/>
          <a:cs typeface="+mn-cs"/>
        </a:defRPr>
      </a:lvl4pPr>
      <a:lvl5pPr marL="2057400" indent="-228600" algn="l" defTabSz="914400" rtl="0" eaLnBrk="1" latinLnBrk="0" hangingPunct="1">
        <a:spcBef>
          <a:spcPct val="20000"/>
        </a:spcBef>
        <a:buClr>
          <a:srgbClr val="0000FF"/>
        </a:buClr>
        <a:buFont typeface="Wingdings" pitchFamily="2" charset="2"/>
        <a:buChar char="v"/>
        <a:defRPr sz="2000" kern="1200">
          <a:solidFill>
            <a:schemeClr val="tx1"/>
          </a:solidFill>
          <a:latin typeface="Comic Sans MS" pitchFamily="66"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Higher Biology</a:t>
            </a:r>
            <a:endParaRPr lang="en-GB" dirty="0"/>
          </a:p>
        </p:txBody>
      </p:sp>
      <p:sp>
        <p:nvSpPr>
          <p:cNvPr id="3" name="Subtitle 2"/>
          <p:cNvSpPr>
            <a:spLocks noGrp="1"/>
          </p:cNvSpPr>
          <p:nvPr>
            <p:ph type="subTitle" idx="1"/>
          </p:nvPr>
        </p:nvSpPr>
        <p:spPr/>
        <p:txBody>
          <a:bodyPr/>
          <a:lstStyle/>
          <a:p>
            <a:r>
              <a:rPr lang="en-GB" b="1" dirty="0" smtClean="0">
                <a:solidFill>
                  <a:srgbClr val="7030A0"/>
                </a:solidFill>
                <a:effectLst>
                  <a:outerShdw blurRad="38100" dist="38100" dir="2700000" algn="tl">
                    <a:srgbClr val="000000">
                      <a:alpha val="43137"/>
                    </a:srgbClr>
                  </a:outerShdw>
                </a:effectLst>
              </a:rPr>
              <a:t>Crop Protection</a:t>
            </a:r>
            <a:endParaRPr lang="en-GB" b="1" dirty="0">
              <a:solidFill>
                <a:srgbClr val="7030A0"/>
              </a:solidFill>
              <a:effectLst>
                <a:outerShdw blurRad="38100" dist="38100" dir="2700000" algn="tl">
                  <a:srgbClr val="000000">
                    <a:alpha val="43137"/>
                  </a:srgbClr>
                </a:outerShdw>
              </a:effectLst>
            </a:endParaRPr>
          </a:p>
        </p:txBody>
      </p:sp>
      <p:sp>
        <p:nvSpPr>
          <p:cNvPr id="4" name="TextBox 3"/>
          <p:cNvSpPr txBox="1"/>
          <p:nvPr/>
        </p:nvSpPr>
        <p:spPr>
          <a:xfrm rot="20391039">
            <a:off x="6066979" y="5744685"/>
            <a:ext cx="2640466" cy="369332"/>
          </a:xfrm>
          <a:prstGeom prst="rect">
            <a:avLst/>
          </a:prstGeom>
          <a:noFill/>
        </p:spPr>
        <p:txBody>
          <a:bodyPr wrap="none" rtlCol="0">
            <a:spAutoFit/>
          </a:bodyPr>
          <a:lstStyle/>
          <a:p>
            <a:r>
              <a:rPr lang="en-GB" b="1" spc="300" dirty="0" smtClean="0">
                <a:solidFill>
                  <a:srgbClr val="FF0000"/>
                </a:solidFill>
                <a:effectLst>
                  <a:outerShdw blurRad="38100" dist="38100" dir="2700000" algn="tl">
                    <a:srgbClr val="000000">
                      <a:alpha val="43137"/>
                    </a:srgbClr>
                  </a:outerShdw>
                </a:effectLst>
                <a:latin typeface="Comic Sans MS" pitchFamily="66" charset="0"/>
              </a:rPr>
              <a:t>Mr G R Davidson</a:t>
            </a:r>
            <a:endParaRPr lang="en-GB" b="1" spc="300" dirty="0">
              <a:solidFill>
                <a:srgbClr val="FF0000"/>
              </a:solidFill>
              <a:effectLst>
                <a:outerShdw blurRad="38100" dist="38100" dir="2700000" algn="tl">
                  <a:srgbClr val="000000">
                    <a:alpha val="43137"/>
                  </a:srgbClr>
                </a:outerShdw>
              </a:effectLst>
              <a:latin typeface="Comic Sans MS" pitchFamily="66" charset="0"/>
            </a:endParaRPr>
          </a:p>
        </p:txBody>
      </p:sp>
    </p:spTree>
    <p:extLst>
      <p:ext uri="{BB962C8B-B14F-4D97-AF65-F5344CB8AC3E}">
        <p14:creationId xmlns:p14="http://schemas.microsoft.com/office/powerpoint/2010/main" val="221248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Nematode Pests</a:t>
            </a:r>
            <a:endParaRPr lang="en-GB" dirty="0"/>
          </a:p>
        </p:txBody>
      </p:sp>
      <p:sp>
        <p:nvSpPr>
          <p:cNvPr id="3" name="Content Placeholder 2"/>
          <p:cNvSpPr>
            <a:spLocks noGrp="1"/>
          </p:cNvSpPr>
          <p:nvPr>
            <p:ph idx="1"/>
          </p:nvPr>
        </p:nvSpPr>
        <p:spPr/>
        <p:txBody>
          <a:bodyPr/>
          <a:lstStyle/>
          <a:p>
            <a:r>
              <a:rPr lang="en-GB" dirty="0" smtClean="0"/>
              <a:t>Nematode worms tend to be found in the soil.</a:t>
            </a:r>
          </a:p>
          <a:p>
            <a:r>
              <a:rPr lang="en-GB" dirty="0" smtClean="0"/>
              <a:t>They bore into plant tissue where they find a good food supply.</a:t>
            </a:r>
          </a:p>
          <a:p>
            <a:r>
              <a:rPr lang="en-GB" dirty="0" smtClean="0"/>
              <a:t>This makes them </a:t>
            </a:r>
            <a:r>
              <a:rPr lang="en-GB" b="1" u="sng" dirty="0" smtClean="0"/>
              <a:t>parasites</a:t>
            </a:r>
            <a:r>
              <a:rPr lang="en-GB" dirty="0" smtClean="0"/>
              <a:t>.</a:t>
            </a:r>
            <a:endParaRPr lang="en-GB" dirty="0"/>
          </a:p>
        </p:txBody>
      </p:sp>
      <p:sp>
        <p:nvSpPr>
          <p:cNvPr id="4" name="Date Placeholder 3"/>
          <p:cNvSpPr>
            <a:spLocks noGrp="1"/>
          </p:cNvSpPr>
          <p:nvPr>
            <p:ph type="dt" sz="half" idx="10"/>
          </p:nvPr>
        </p:nvSpPr>
        <p:spPr/>
        <p:txBody>
          <a:bodyPr/>
          <a:lstStyle/>
          <a:p>
            <a:fld id="{EA21F6DF-3082-4644-84DD-A3C5FBA6B3AD}" type="datetime2">
              <a:rPr lang="en-GB" smtClean="0"/>
              <a:t>Monday, 06 March 2017</a:t>
            </a:fld>
            <a:endParaRPr lang="en-GB"/>
          </a:p>
        </p:txBody>
      </p:sp>
      <p:sp>
        <p:nvSpPr>
          <p:cNvPr id="5" name="Footer Placeholder 4"/>
          <p:cNvSpPr>
            <a:spLocks noGrp="1"/>
          </p:cNvSpPr>
          <p:nvPr>
            <p:ph type="ftr" sz="quarter" idx="11"/>
          </p:nvPr>
        </p:nvSpPr>
        <p:spPr/>
        <p:txBody>
          <a:bodyPr/>
          <a:lstStyle/>
          <a:p>
            <a:r>
              <a:rPr lang="en-GB" smtClean="0"/>
              <a:t>G R Davidson</a:t>
            </a:r>
            <a:endParaRPr lang="en-GB"/>
          </a:p>
        </p:txBody>
      </p:sp>
      <p:sp>
        <p:nvSpPr>
          <p:cNvPr id="6" name="Slide Number Placeholder 5"/>
          <p:cNvSpPr>
            <a:spLocks noGrp="1"/>
          </p:cNvSpPr>
          <p:nvPr>
            <p:ph type="sldNum" sz="quarter" idx="12"/>
          </p:nvPr>
        </p:nvSpPr>
        <p:spPr/>
        <p:txBody>
          <a:bodyPr/>
          <a:lstStyle/>
          <a:p>
            <a:fld id="{DEC60EA4-28BE-4436-9F73-4090B429F4F1}" type="slidenum">
              <a:rPr lang="en-GB" smtClean="0"/>
              <a:t>10</a:t>
            </a:fld>
            <a:endParaRPr lang="en-GB"/>
          </a:p>
        </p:txBody>
      </p:sp>
    </p:spTree>
    <p:extLst>
      <p:ext uri="{BB962C8B-B14F-4D97-AF65-F5344CB8AC3E}">
        <p14:creationId xmlns:p14="http://schemas.microsoft.com/office/powerpoint/2010/main" val="18435123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Plant Diseases</a:t>
            </a:r>
            <a:endParaRPr lang="en-GB" dirty="0"/>
          </a:p>
        </p:txBody>
      </p:sp>
      <p:sp>
        <p:nvSpPr>
          <p:cNvPr id="3" name="Content Placeholder 2"/>
          <p:cNvSpPr>
            <a:spLocks noGrp="1"/>
          </p:cNvSpPr>
          <p:nvPr>
            <p:ph idx="1"/>
          </p:nvPr>
        </p:nvSpPr>
        <p:spPr/>
        <p:txBody>
          <a:bodyPr/>
          <a:lstStyle/>
          <a:p>
            <a:r>
              <a:rPr lang="en-GB" dirty="0" smtClean="0"/>
              <a:t>Crop disease is caused by pathogens such as viruses, bacteria and fungi.</a:t>
            </a:r>
          </a:p>
          <a:p>
            <a:r>
              <a:rPr lang="en-GB" dirty="0" smtClean="0"/>
              <a:t>They may be spread by insects, airborne or found in the soil.</a:t>
            </a:r>
          </a:p>
          <a:p>
            <a:endParaRPr lang="en-GB" dirty="0"/>
          </a:p>
        </p:txBody>
      </p:sp>
      <p:sp>
        <p:nvSpPr>
          <p:cNvPr id="4" name="Date Placeholder 3"/>
          <p:cNvSpPr>
            <a:spLocks noGrp="1"/>
          </p:cNvSpPr>
          <p:nvPr>
            <p:ph type="dt" sz="half" idx="10"/>
          </p:nvPr>
        </p:nvSpPr>
        <p:spPr/>
        <p:txBody>
          <a:bodyPr/>
          <a:lstStyle/>
          <a:p>
            <a:fld id="{EA21F6DF-3082-4644-84DD-A3C5FBA6B3AD}" type="datetime2">
              <a:rPr lang="en-GB" smtClean="0"/>
              <a:t>Monday, 06 March 2017</a:t>
            </a:fld>
            <a:endParaRPr lang="en-GB"/>
          </a:p>
        </p:txBody>
      </p:sp>
      <p:sp>
        <p:nvSpPr>
          <p:cNvPr id="5" name="Footer Placeholder 4"/>
          <p:cNvSpPr>
            <a:spLocks noGrp="1"/>
          </p:cNvSpPr>
          <p:nvPr>
            <p:ph type="ftr" sz="quarter" idx="11"/>
          </p:nvPr>
        </p:nvSpPr>
        <p:spPr/>
        <p:txBody>
          <a:bodyPr/>
          <a:lstStyle/>
          <a:p>
            <a:r>
              <a:rPr lang="en-GB" smtClean="0"/>
              <a:t>G R Davidson</a:t>
            </a:r>
            <a:endParaRPr lang="en-GB"/>
          </a:p>
        </p:txBody>
      </p:sp>
      <p:sp>
        <p:nvSpPr>
          <p:cNvPr id="6" name="Slide Number Placeholder 5"/>
          <p:cNvSpPr>
            <a:spLocks noGrp="1"/>
          </p:cNvSpPr>
          <p:nvPr>
            <p:ph type="sldNum" sz="quarter" idx="12"/>
          </p:nvPr>
        </p:nvSpPr>
        <p:spPr/>
        <p:txBody>
          <a:bodyPr/>
          <a:lstStyle/>
          <a:p>
            <a:fld id="{DEC60EA4-28BE-4436-9F73-4090B429F4F1}" type="slidenum">
              <a:rPr lang="en-GB" smtClean="0"/>
              <a:t>11</a:t>
            </a:fld>
            <a:endParaRPr lang="en-GB"/>
          </a:p>
        </p:txBody>
      </p:sp>
    </p:spTree>
    <p:extLst>
      <p:ext uri="{BB962C8B-B14F-4D97-AF65-F5344CB8AC3E}">
        <p14:creationId xmlns:p14="http://schemas.microsoft.com/office/powerpoint/2010/main" val="40160115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Plant Diseases</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073956537"/>
              </p:ext>
            </p:extLst>
          </p:nvPr>
        </p:nvGraphicFramePr>
        <p:xfrm>
          <a:off x="457200" y="1600200"/>
          <a:ext cx="8229600" cy="3600000"/>
        </p:xfrm>
        <a:graphic>
          <a:graphicData uri="http://schemas.openxmlformats.org/drawingml/2006/table">
            <a:tbl>
              <a:tblPr firstRow="1" bandRow="1">
                <a:tableStyleId>{46F890A9-2807-4EBB-B81D-B2AA78EC7F39}</a:tableStyleId>
              </a:tblPr>
              <a:tblGrid>
                <a:gridCol w="2743200"/>
                <a:gridCol w="2743200"/>
                <a:gridCol w="2743200"/>
              </a:tblGrid>
              <a:tr h="900000">
                <a:tc>
                  <a:txBody>
                    <a:bodyPr/>
                    <a:lstStyle/>
                    <a:p>
                      <a:pPr algn="ctr"/>
                      <a:r>
                        <a:rPr lang="en-GB" dirty="0" smtClean="0">
                          <a:latin typeface="Comic Sans MS" pitchFamily="66" charset="0"/>
                        </a:rPr>
                        <a:t>Micro organism</a:t>
                      </a:r>
                      <a:endParaRPr lang="en-GB" dirty="0">
                        <a:latin typeface="Comic Sans MS" pitchFamily="66" charset="0"/>
                      </a:endParaRPr>
                    </a:p>
                  </a:txBody>
                  <a:tcPr anchor="ct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tcPr>
                </a:tc>
                <a:tc>
                  <a:txBody>
                    <a:bodyPr/>
                    <a:lstStyle/>
                    <a:p>
                      <a:pPr algn="ctr"/>
                      <a:r>
                        <a:rPr lang="en-GB" dirty="0" smtClean="0">
                          <a:latin typeface="Comic Sans MS" pitchFamily="66" charset="0"/>
                        </a:rPr>
                        <a:t>Disease</a:t>
                      </a:r>
                      <a:endParaRPr lang="en-GB" dirty="0">
                        <a:latin typeface="Comic Sans MS"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tcPr>
                </a:tc>
                <a:tc>
                  <a:txBody>
                    <a:bodyPr/>
                    <a:lstStyle/>
                    <a:p>
                      <a:pPr algn="ctr"/>
                      <a:r>
                        <a:rPr lang="en-GB" dirty="0" smtClean="0">
                          <a:latin typeface="Comic Sans MS" pitchFamily="66" charset="0"/>
                        </a:rPr>
                        <a:t>Host Plant</a:t>
                      </a:r>
                      <a:endParaRPr lang="en-GB" dirty="0">
                        <a:latin typeface="Comic Sans MS" pitchFamily="66" charset="0"/>
                      </a:endParaRPr>
                    </a:p>
                  </a:txBody>
                  <a:tcPr anchor="ct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tcPr>
                </a:tc>
              </a:tr>
              <a:tr h="900000">
                <a:tc>
                  <a:txBody>
                    <a:bodyPr/>
                    <a:lstStyle/>
                    <a:p>
                      <a:pPr algn="l"/>
                      <a:r>
                        <a:rPr lang="en-GB" dirty="0" smtClean="0">
                          <a:latin typeface="Comic Sans MS" pitchFamily="66" charset="0"/>
                        </a:rPr>
                        <a:t>Fungus</a:t>
                      </a:r>
                      <a:endParaRPr lang="en-GB" dirty="0">
                        <a:latin typeface="Comic Sans MS" pitchFamily="66" charset="0"/>
                      </a:endParaRPr>
                    </a:p>
                  </a:txBody>
                  <a:tcPr anchor="ct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tcPr>
                </a:tc>
                <a:tc>
                  <a:txBody>
                    <a:bodyPr/>
                    <a:lstStyle/>
                    <a:p>
                      <a:pPr algn="l"/>
                      <a:r>
                        <a:rPr lang="en-GB" dirty="0" smtClean="0">
                          <a:latin typeface="Comic Sans MS" pitchFamily="66" charset="0"/>
                        </a:rPr>
                        <a:t>Blight</a:t>
                      </a:r>
                      <a:endParaRPr lang="en-GB" dirty="0">
                        <a:latin typeface="Comic Sans MS"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tcPr>
                </a:tc>
                <a:tc>
                  <a:txBody>
                    <a:bodyPr/>
                    <a:lstStyle/>
                    <a:p>
                      <a:pPr algn="l"/>
                      <a:r>
                        <a:rPr lang="en-GB" dirty="0" smtClean="0">
                          <a:latin typeface="Comic Sans MS" pitchFamily="66" charset="0"/>
                        </a:rPr>
                        <a:t>Potato</a:t>
                      </a:r>
                      <a:endParaRPr lang="en-GB" dirty="0">
                        <a:latin typeface="Comic Sans MS" pitchFamily="66" charset="0"/>
                      </a:endParaRPr>
                    </a:p>
                  </a:txBody>
                  <a:tcPr anchor="ct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tcPr>
                </a:tc>
              </a:tr>
              <a:tr h="900000">
                <a:tc>
                  <a:txBody>
                    <a:bodyPr/>
                    <a:lstStyle/>
                    <a:p>
                      <a:pPr algn="l"/>
                      <a:r>
                        <a:rPr lang="en-GB" dirty="0" smtClean="0">
                          <a:latin typeface="Comic Sans MS" pitchFamily="66" charset="0"/>
                        </a:rPr>
                        <a:t>Bacteria</a:t>
                      </a:r>
                      <a:endParaRPr lang="en-GB" dirty="0">
                        <a:latin typeface="Comic Sans MS" pitchFamily="66" charset="0"/>
                      </a:endParaRPr>
                    </a:p>
                  </a:txBody>
                  <a:tcPr anchor="ct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tcPr>
                </a:tc>
                <a:tc>
                  <a:txBody>
                    <a:bodyPr/>
                    <a:lstStyle/>
                    <a:p>
                      <a:pPr algn="l"/>
                      <a:r>
                        <a:rPr lang="en-GB" dirty="0" smtClean="0">
                          <a:latin typeface="Comic Sans MS" pitchFamily="66" charset="0"/>
                        </a:rPr>
                        <a:t>Wilt</a:t>
                      </a:r>
                      <a:endParaRPr lang="en-GB" dirty="0">
                        <a:latin typeface="Comic Sans MS"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tcPr>
                </a:tc>
                <a:tc>
                  <a:txBody>
                    <a:bodyPr/>
                    <a:lstStyle/>
                    <a:p>
                      <a:pPr algn="l"/>
                      <a:r>
                        <a:rPr lang="en-GB" dirty="0" smtClean="0">
                          <a:latin typeface="Comic Sans MS" pitchFamily="66" charset="0"/>
                        </a:rPr>
                        <a:t>Tomato</a:t>
                      </a:r>
                      <a:endParaRPr lang="en-GB" dirty="0">
                        <a:latin typeface="Comic Sans MS" pitchFamily="66" charset="0"/>
                      </a:endParaRPr>
                    </a:p>
                  </a:txBody>
                  <a:tcPr anchor="ct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tcPr>
                </a:tc>
              </a:tr>
              <a:tr h="900000">
                <a:tc>
                  <a:txBody>
                    <a:bodyPr/>
                    <a:lstStyle/>
                    <a:p>
                      <a:pPr algn="l"/>
                      <a:r>
                        <a:rPr lang="en-GB" dirty="0" smtClean="0">
                          <a:latin typeface="Comic Sans MS" pitchFamily="66" charset="0"/>
                        </a:rPr>
                        <a:t>Virus</a:t>
                      </a:r>
                      <a:endParaRPr lang="en-GB" dirty="0">
                        <a:latin typeface="Comic Sans MS" pitchFamily="66" charset="0"/>
                      </a:endParaRPr>
                    </a:p>
                  </a:txBody>
                  <a:tcPr anchor="ct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cell3D prstMaterial="dkEdge">
                      <a:bevel prst="artDeco"/>
                      <a:lightRig rig="flood" dir="t"/>
                    </a:cell3D>
                  </a:tcPr>
                </a:tc>
                <a:tc>
                  <a:txBody>
                    <a:bodyPr/>
                    <a:lstStyle/>
                    <a:p>
                      <a:pPr algn="l"/>
                      <a:r>
                        <a:rPr lang="en-GB" dirty="0" smtClean="0">
                          <a:latin typeface="Comic Sans MS" pitchFamily="66" charset="0"/>
                        </a:rPr>
                        <a:t>Bushy stunt</a:t>
                      </a:r>
                      <a:endParaRPr lang="en-GB" dirty="0">
                        <a:latin typeface="Comic Sans MS"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cell3D prstMaterial="dkEdge">
                      <a:bevel prst="artDeco"/>
                      <a:lightRig rig="flood" dir="t"/>
                    </a:cell3D>
                  </a:tcPr>
                </a:tc>
                <a:tc>
                  <a:txBody>
                    <a:bodyPr/>
                    <a:lstStyle/>
                    <a:p>
                      <a:pPr algn="l"/>
                      <a:r>
                        <a:rPr lang="en-GB" dirty="0" smtClean="0">
                          <a:latin typeface="Comic Sans MS" pitchFamily="66" charset="0"/>
                        </a:rPr>
                        <a:t>Tomato</a:t>
                      </a:r>
                      <a:endParaRPr lang="en-GB" dirty="0">
                        <a:latin typeface="Comic Sans MS" pitchFamily="66" charset="0"/>
                      </a:endParaRPr>
                    </a:p>
                  </a:txBody>
                  <a:tcPr anchor="ct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cell3D prstMaterial="dkEdge">
                      <a:bevel prst="artDeco"/>
                      <a:lightRig rig="flood" dir="t"/>
                    </a:cell3D>
                  </a:tcPr>
                </a:tc>
              </a:tr>
            </a:tbl>
          </a:graphicData>
        </a:graphic>
      </p:graphicFrame>
      <p:sp>
        <p:nvSpPr>
          <p:cNvPr id="4" name="Date Placeholder 3"/>
          <p:cNvSpPr>
            <a:spLocks noGrp="1"/>
          </p:cNvSpPr>
          <p:nvPr>
            <p:ph type="dt" sz="half" idx="10"/>
          </p:nvPr>
        </p:nvSpPr>
        <p:spPr/>
        <p:txBody>
          <a:bodyPr/>
          <a:lstStyle/>
          <a:p>
            <a:fld id="{EA21F6DF-3082-4644-84DD-A3C5FBA6B3AD}" type="datetime2">
              <a:rPr lang="en-GB" smtClean="0"/>
              <a:t>Monday, 06 March 2017</a:t>
            </a:fld>
            <a:endParaRPr lang="en-GB"/>
          </a:p>
        </p:txBody>
      </p:sp>
      <p:sp>
        <p:nvSpPr>
          <p:cNvPr id="5" name="Footer Placeholder 4"/>
          <p:cNvSpPr>
            <a:spLocks noGrp="1"/>
          </p:cNvSpPr>
          <p:nvPr>
            <p:ph type="ftr" sz="quarter" idx="11"/>
          </p:nvPr>
        </p:nvSpPr>
        <p:spPr/>
        <p:txBody>
          <a:bodyPr/>
          <a:lstStyle/>
          <a:p>
            <a:r>
              <a:rPr lang="en-GB" smtClean="0"/>
              <a:t>G R Davidson</a:t>
            </a:r>
            <a:endParaRPr lang="en-GB"/>
          </a:p>
        </p:txBody>
      </p:sp>
      <p:sp>
        <p:nvSpPr>
          <p:cNvPr id="6" name="Slide Number Placeholder 5"/>
          <p:cNvSpPr>
            <a:spLocks noGrp="1"/>
          </p:cNvSpPr>
          <p:nvPr>
            <p:ph type="sldNum" sz="quarter" idx="12"/>
          </p:nvPr>
        </p:nvSpPr>
        <p:spPr/>
        <p:txBody>
          <a:bodyPr/>
          <a:lstStyle/>
          <a:p>
            <a:fld id="{DEC60EA4-28BE-4436-9F73-4090B429F4F1}" type="slidenum">
              <a:rPr lang="en-GB" smtClean="0"/>
              <a:t>12</a:t>
            </a:fld>
            <a:endParaRPr lang="en-GB"/>
          </a:p>
        </p:txBody>
      </p:sp>
    </p:spTree>
    <p:extLst>
      <p:ext uri="{BB962C8B-B14F-4D97-AF65-F5344CB8AC3E}">
        <p14:creationId xmlns:p14="http://schemas.microsoft.com/office/powerpoint/2010/main" val="2880131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3"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3)">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Plant Diseases</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Cultural methods of weeds, pests and </a:t>
            </a:r>
            <a:r>
              <a:rPr lang="en-GB" dirty="0" smtClean="0"/>
              <a:t>disease prevention </a:t>
            </a:r>
            <a:r>
              <a:rPr lang="en-GB" dirty="0" smtClean="0"/>
              <a:t>have been used in agriculture for many years.</a:t>
            </a:r>
          </a:p>
          <a:p>
            <a:r>
              <a:rPr lang="en-GB" dirty="0" smtClean="0"/>
              <a:t>They tend to prevent rather than cure and include the following:</a:t>
            </a:r>
          </a:p>
          <a:p>
            <a:pPr lvl="1"/>
            <a:r>
              <a:rPr lang="en-GB" b="1" u="sng" dirty="0" smtClean="0"/>
              <a:t>Ploughing</a:t>
            </a:r>
            <a:r>
              <a:rPr lang="en-GB" dirty="0" smtClean="0"/>
              <a:t> which involves damaging or burying perennial weeds.</a:t>
            </a:r>
          </a:p>
          <a:p>
            <a:pPr lvl="1"/>
            <a:r>
              <a:rPr lang="en-GB" b="1" u="sng" dirty="0" smtClean="0"/>
              <a:t>Weeding</a:t>
            </a:r>
            <a:r>
              <a:rPr lang="en-GB" dirty="0" smtClean="0"/>
              <a:t> which involves the removal of young annual weeds.</a:t>
            </a:r>
          </a:p>
          <a:p>
            <a:pPr lvl="1"/>
            <a:r>
              <a:rPr lang="en-GB" b="1" u="sng" dirty="0" smtClean="0"/>
              <a:t>Crop</a:t>
            </a:r>
            <a:r>
              <a:rPr lang="en-GB" u="sng" dirty="0" smtClean="0"/>
              <a:t> </a:t>
            </a:r>
            <a:r>
              <a:rPr lang="en-GB" b="1" u="sng" dirty="0" smtClean="0"/>
              <a:t>rotation</a:t>
            </a:r>
            <a:r>
              <a:rPr lang="en-GB" dirty="0" smtClean="0"/>
              <a:t> which involves using different fields for crops every year and prevents disease from setting in. This is usually done on a 4 year cycle.</a:t>
            </a:r>
          </a:p>
          <a:p>
            <a:pPr lvl="1"/>
            <a:endParaRPr lang="en-GB" dirty="0"/>
          </a:p>
        </p:txBody>
      </p:sp>
      <p:sp>
        <p:nvSpPr>
          <p:cNvPr id="4" name="Date Placeholder 3"/>
          <p:cNvSpPr>
            <a:spLocks noGrp="1"/>
          </p:cNvSpPr>
          <p:nvPr>
            <p:ph type="dt" sz="half" idx="10"/>
          </p:nvPr>
        </p:nvSpPr>
        <p:spPr/>
        <p:txBody>
          <a:bodyPr/>
          <a:lstStyle/>
          <a:p>
            <a:fld id="{EA21F6DF-3082-4644-84DD-A3C5FBA6B3AD}" type="datetime2">
              <a:rPr lang="en-GB" smtClean="0"/>
              <a:t>Monday, 06 March 2017</a:t>
            </a:fld>
            <a:endParaRPr lang="en-GB"/>
          </a:p>
        </p:txBody>
      </p:sp>
      <p:sp>
        <p:nvSpPr>
          <p:cNvPr id="5" name="Footer Placeholder 4"/>
          <p:cNvSpPr>
            <a:spLocks noGrp="1"/>
          </p:cNvSpPr>
          <p:nvPr>
            <p:ph type="ftr" sz="quarter" idx="11"/>
          </p:nvPr>
        </p:nvSpPr>
        <p:spPr/>
        <p:txBody>
          <a:bodyPr/>
          <a:lstStyle/>
          <a:p>
            <a:r>
              <a:rPr lang="en-GB" smtClean="0"/>
              <a:t>G R Davidson</a:t>
            </a:r>
            <a:endParaRPr lang="en-GB"/>
          </a:p>
        </p:txBody>
      </p:sp>
      <p:sp>
        <p:nvSpPr>
          <p:cNvPr id="6" name="Slide Number Placeholder 5"/>
          <p:cNvSpPr>
            <a:spLocks noGrp="1"/>
          </p:cNvSpPr>
          <p:nvPr>
            <p:ph type="sldNum" sz="quarter" idx="12"/>
          </p:nvPr>
        </p:nvSpPr>
        <p:spPr/>
        <p:txBody>
          <a:bodyPr/>
          <a:lstStyle/>
          <a:p>
            <a:fld id="{DEC60EA4-28BE-4436-9F73-4090B429F4F1}" type="slidenum">
              <a:rPr lang="en-GB" smtClean="0"/>
              <a:t>13</a:t>
            </a:fld>
            <a:endParaRPr lang="en-GB"/>
          </a:p>
        </p:txBody>
      </p:sp>
    </p:spTree>
    <p:extLst>
      <p:ext uri="{BB962C8B-B14F-4D97-AF65-F5344CB8AC3E}">
        <p14:creationId xmlns:p14="http://schemas.microsoft.com/office/powerpoint/2010/main" val="28246603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Plant Diseases</a:t>
            </a:r>
            <a:endParaRPr lang="en-GB" dirty="0"/>
          </a:p>
        </p:txBody>
      </p:sp>
      <p:sp>
        <p:nvSpPr>
          <p:cNvPr id="3" name="Content Placeholder 2"/>
          <p:cNvSpPr>
            <a:spLocks noGrp="1"/>
          </p:cNvSpPr>
          <p:nvPr>
            <p:ph idx="1"/>
          </p:nvPr>
        </p:nvSpPr>
        <p:spPr/>
        <p:txBody>
          <a:bodyPr>
            <a:normAutofit/>
          </a:bodyPr>
          <a:lstStyle/>
          <a:p>
            <a:r>
              <a:rPr lang="en-GB" b="1" u="sng" dirty="0" smtClean="0"/>
              <a:t>Chemical methods</a:t>
            </a:r>
            <a:r>
              <a:rPr lang="en-GB" dirty="0" smtClean="0"/>
              <a:t> of plant </a:t>
            </a:r>
            <a:r>
              <a:rPr lang="en-GB" smtClean="0"/>
              <a:t>disease control </a:t>
            </a:r>
            <a:r>
              <a:rPr lang="en-GB" dirty="0" smtClean="0"/>
              <a:t>are used alongside the cultural methods.</a:t>
            </a:r>
          </a:p>
          <a:p>
            <a:r>
              <a:rPr lang="en-GB" b="1" u="sng" dirty="0" smtClean="0"/>
              <a:t>Herbicides</a:t>
            </a:r>
            <a:r>
              <a:rPr lang="en-GB" dirty="0" smtClean="0"/>
              <a:t> are chemicals used to kill weeds.</a:t>
            </a:r>
          </a:p>
          <a:p>
            <a:r>
              <a:rPr lang="en-GB" dirty="0"/>
              <a:t>Selective </a:t>
            </a:r>
            <a:r>
              <a:rPr lang="en-GB" dirty="0" err="1"/>
              <a:t>weedkillers</a:t>
            </a:r>
            <a:r>
              <a:rPr lang="en-GB" dirty="0"/>
              <a:t> are chemicals which resemble plant growth substances.</a:t>
            </a:r>
          </a:p>
          <a:p>
            <a:endParaRPr lang="en-GB" dirty="0" smtClean="0"/>
          </a:p>
        </p:txBody>
      </p:sp>
      <p:sp>
        <p:nvSpPr>
          <p:cNvPr id="4" name="Date Placeholder 3"/>
          <p:cNvSpPr>
            <a:spLocks noGrp="1"/>
          </p:cNvSpPr>
          <p:nvPr>
            <p:ph type="dt" sz="half" idx="10"/>
          </p:nvPr>
        </p:nvSpPr>
        <p:spPr/>
        <p:txBody>
          <a:bodyPr/>
          <a:lstStyle/>
          <a:p>
            <a:fld id="{EA21F6DF-3082-4644-84DD-A3C5FBA6B3AD}" type="datetime2">
              <a:rPr lang="en-GB" smtClean="0"/>
              <a:t>Monday, 06 March 2017</a:t>
            </a:fld>
            <a:endParaRPr lang="en-GB"/>
          </a:p>
        </p:txBody>
      </p:sp>
      <p:sp>
        <p:nvSpPr>
          <p:cNvPr id="5" name="Footer Placeholder 4"/>
          <p:cNvSpPr>
            <a:spLocks noGrp="1"/>
          </p:cNvSpPr>
          <p:nvPr>
            <p:ph type="ftr" sz="quarter" idx="11"/>
          </p:nvPr>
        </p:nvSpPr>
        <p:spPr/>
        <p:txBody>
          <a:bodyPr/>
          <a:lstStyle/>
          <a:p>
            <a:r>
              <a:rPr lang="en-GB" smtClean="0"/>
              <a:t>G R Davidson</a:t>
            </a:r>
            <a:endParaRPr lang="en-GB"/>
          </a:p>
        </p:txBody>
      </p:sp>
      <p:sp>
        <p:nvSpPr>
          <p:cNvPr id="6" name="Slide Number Placeholder 5"/>
          <p:cNvSpPr>
            <a:spLocks noGrp="1"/>
          </p:cNvSpPr>
          <p:nvPr>
            <p:ph type="sldNum" sz="quarter" idx="12"/>
          </p:nvPr>
        </p:nvSpPr>
        <p:spPr/>
        <p:txBody>
          <a:bodyPr/>
          <a:lstStyle/>
          <a:p>
            <a:fld id="{DEC60EA4-28BE-4436-9F73-4090B429F4F1}" type="slidenum">
              <a:rPr lang="en-GB" smtClean="0"/>
              <a:t>14</a:t>
            </a:fld>
            <a:endParaRPr lang="en-GB"/>
          </a:p>
        </p:txBody>
      </p:sp>
    </p:spTree>
    <p:extLst>
      <p:ext uri="{BB962C8B-B14F-4D97-AF65-F5344CB8AC3E}">
        <p14:creationId xmlns:p14="http://schemas.microsoft.com/office/powerpoint/2010/main" val="22281695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Plant Diseases</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They work by being absorbed through the leaves and they resemble plant growth substances which causes rapid growth to the point where the plant’s food reserves are exhausted and it dies.</a:t>
            </a:r>
          </a:p>
          <a:p>
            <a:r>
              <a:rPr lang="en-GB" dirty="0" smtClean="0"/>
              <a:t>The crop plants have narrow leaves and therefore don’t absorb enough of the chemical.</a:t>
            </a:r>
          </a:p>
          <a:p>
            <a:r>
              <a:rPr lang="en-GB" dirty="0" smtClean="0"/>
              <a:t>Selective </a:t>
            </a:r>
            <a:r>
              <a:rPr lang="en-GB" dirty="0" err="1" smtClean="0"/>
              <a:t>weedkillers</a:t>
            </a:r>
            <a:r>
              <a:rPr lang="en-GB" dirty="0" smtClean="0"/>
              <a:t> are usually biodegradable.</a:t>
            </a:r>
          </a:p>
        </p:txBody>
      </p:sp>
      <p:sp>
        <p:nvSpPr>
          <p:cNvPr id="4" name="Date Placeholder 3"/>
          <p:cNvSpPr>
            <a:spLocks noGrp="1"/>
          </p:cNvSpPr>
          <p:nvPr>
            <p:ph type="dt" sz="half" idx="10"/>
          </p:nvPr>
        </p:nvSpPr>
        <p:spPr/>
        <p:txBody>
          <a:bodyPr/>
          <a:lstStyle/>
          <a:p>
            <a:fld id="{EA21F6DF-3082-4644-84DD-A3C5FBA6B3AD}" type="datetime2">
              <a:rPr lang="en-GB" smtClean="0"/>
              <a:t>Monday, 06 March 2017</a:t>
            </a:fld>
            <a:endParaRPr lang="en-GB"/>
          </a:p>
        </p:txBody>
      </p:sp>
      <p:sp>
        <p:nvSpPr>
          <p:cNvPr id="5" name="Footer Placeholder 4"/>
          <p:cNvSpPr>
            <a:spLocks noGrp="1"/>
          </p:cNvSpPr>
          <p:nvPr>
            <p:ph type="ftr" sz="quarter" idx="11"/>
          </p:nvPr>
        </p:nvSpPr>
        <p:spPr/>
        <p:txBody>
          <a:bodyPr/>
          <a:lstStyle/>
          <a:p>
            <a:r>
              <a:rPr lang="en-GB" smtClean="0"/>
              <a:t>G R Davidson</a:t>
            </a:r>
            <a:endParaRPr lang="en-GB"/>
          </a:p>
        </p:txBody>
      </p:sp>
      <p:sp>
        <p:nvSpPr>
          <p:cNvPr id="6" name="Slide Number Placeholder 5"/>
          <p:cNvSpPr>
            <a:spLocks noGrp="1"/>
          </p:cNvSpPr>
          <p:nvPr>
            <p:ph type="sldNum" sz="quarter" idx="12"/>
          </p:nvPr>
        </p:nvSpPr>
        <p:spPr/>
        <p:txBody>
          <a:bodyPr/>
          <a:lstStyle/>
          <a:p>
            <a:fld id="{DEC60EA4-28BE-4436-9F73-4090B429F4F1}" type="slidenum">
              <a:rPr lang="en-GB" smtClean="0"/>
              <a:t>15</a:t>
            </a:fld>
            <a:endParaRPr lang="en-GB"/>
          </a:p>
        </p:txBody>
      </p:sp>
    </p:spTree>
    <p:extLst>
      <p:ext uri="{BB962C8B-B14F-4D97-AF65-F5344CB8AC3E}">
        <p14:creationId xmlns:p14="http://schemas.microsoft.com/office/powerpoint/2010/main" val="22281695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Plant Diseases</a:t>
            </a:r>
            <a:endParaRPr lang="en-GB" dirty="0"/>
          </a:p>
        </p:txBody>
      </p:sp>
      <p:sp>
        <p:nvSpPr>
          <p:cNvPr id="3" name="Content Placeholder 2"/>
          <p:cNvSpPr>
            <a:spLocks noGrp="1"/>
          </p:cNvSpPr>
          <p:nvPr>
            <p:ph idx="1"/>
          </p:nvPr>
        </p:nvSpPr>
        <p:spPr/>
        <p:txBody>
          <a:bodyPr>
            <a:normAutofit fontScale="92500" lnSpcReduction="10000"/>
          </a:bodyPr>
          <a:lstStyle/>
          <a:p>
            <a:r>
              <a:rPr lang="en-GB" b="1" u="sng" dirty="0" smtClean="0"/>
              <a:t>Systemic herbicides</a:t>
            </a:r>
            <a:r>
              <a:rPr lang="en-GB" dirty="0" smtClean="0"/>
              <a:t> work differently in that they are absorbed into the plant’s transport system and delivered to all parts of the plant.</a:t>
            </a:r>
          </a:p>
          <a:p>
            <a:r>
              <a:rPr lang="en-GB" dirty="0" smtClean="0"/>
              <a:t>This then kills every part of the plant preventing it from regenerating.</a:t>
            </a:r>
          </a:p>
          <a:p>
            <a:r>
              <a:rPr lang="en-GB" b="1" u="sng" dirty="0" smtClean="0"/>
              <a:t>Contact herbicides</a:t>
            </a:r>
            <a:r>
              <a:rPr lang="en-GB" dirty="0" smtClean="0"/>
              <a:t> are used to kill all plants they come in contact with.</a:t>
            </a:r>
          </a:p>
          <a:p>
            <a:r>
              <a:rPr lang="en-GB" dirty="0" smtClean="0"/>
              <a:t>Their effect is very short-lived and they are also biodegradable.</a:t>
            </a:r>
          </a:p>
        </p:txBody>
      </p:sp>
      <p:sp>
        <p:nvSpPr>
          <p:cNvPr id="4" name="Date Placeholder 3"/>
          <p:cNvSpPr>
            <a:spLocks noGrp="1"/>
          </p:cNvSpPr>
          <p:nvPr>
            <p:ph type="dt" sz="half" idx="10"/>
          </p:nvPr>
        </p:nvSpPr>
        <p:spPr/>
        <p:txBody>
          <a:bodyPr/>
          <a:lstStyle/>
          <a:p>
            <a:fld id="{EA21F6DF-3082-4644-84DD-A3C5FBA6B3AD}" type="datetime2">
              <a:rPr lang="en-GB" smtClean="0"/>
              <a:t>Monday, 06 March 2017</a:t>
            </a:fld>
            <a:endParaRPr lang="en-GB"/>
          </a:p>
        </p:txBody>
      </p:sp>
      <p:sp>
        <p:nvSpPr>
          <p:cNvPr id="5" name="Footer Placeholder 4"/>
          <p:cNvSpPr>
            <a:spLocks noGrp="1"/>
          </p:cNvSpPr>
          <p:nvPr>
            <p:ph type="ftr" sz="quarter" idx="11"/>
          </p:nvPr>
        </p:nvSpPr>
        <p:spPr/>
        <p:txBody>
          <a:bodyPr/>
          <a:lstStyle/>
          <a:p>
            <a:r>
              <a:rPr lang="en-GB" smtClean="0"/>
              <a:t>G R Davidson</a:t>
            </a:r>
            <a:endParaRPr lang="en-GB"/>
          </a:p>
        </p:txBody>
      </p:sp>
      <p:sp>
        <p:nvSpPr>
          <p:cNvPr id="6" name="Slide Number Placeholder 5"/>
          <p:cNvSpPr>
            <a:spLocks noGrp="1"/>
          </p:cNvSpPr>
          <p:nvPr>
            <p:ph type="sldNum" sz="quarter" idx="12"/>
          </p:nvPr>
        </p:nvSpPr>
        <p:spPr/>
        <p:txBody>
          <a:bodyPr/>
          <a:lstStyle/>
          <a:p>
            <a:fld id="{DEC60EA4-28BE-4436-9F73-4090B429F4F1}" type="slidenum">
              <a:rPr lang="en-GB" smtClean="0"/>
              <a:t>16</a:t>
            </a:fld>
            <a:endParaRPr lang="en-GB"/>
          </a:p>
        </p:txBody>
      </p:sp>
    </p:spTree>
    <p:extLst>
      <p:ext uri="{BB962C8B-B14F-4D97-AF65-F5344CB8AC3E}">
        <p14:creationId xmlns:p14="http://schemas.microsoft.com/office/powerpoint/2010/main" val="22281695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Plant Diseases</a:t>
            </a:r>
            <a:endParaRPr lang="en-GB" dirty="0"/>
          </a:p>
        </p:txBody>
      </p:sp>
      <p:sp>
        <p:nvSpPr>
          <p:cNvPr id="3" name="Content Placeholder 2"/>
          <p:cNvSpPr>
            <a:spLocks noGrp="1"/>
          </p:cNvSpPr>
          <p:nvPr>
            <p:ph idx="1"/>
          </p:nvPr>
        </p:nvSpPr>
        <p:spPr/>
        <p:txBody>
          <a:bodyPr>
            <a:normAutofit/>
          </a:bodyPr>
          <a:lstStyle/>
          <a:p>
            <a:r>
              <a:rPr lang="en-GB" dirty="0" smtClean="0"/>
              <a:t>They only kill the surface tissues which means perennial weeds with underground storage organs soon regrow.</a:t>
            </a:r>
          </a:p>
          <a:p>
            <a:r>
              <a:rPr lang="en-GB" b="1" u="sng" dirty="0" smtClean="0"/>
              <a:t>Fungicides</a:t>
            </a:r>
            <a:r>
              <a:rPr lang="en-GB" dirty="0" smtClean="0"/>
              <a:t> are used to kill off fungal parasites.</a:t>
            </a:r>
          </a:p>
          <a:p>
            <a:r>
              <a:rPr lang="en-GB" b="1" u="sng" dirty="0" smtClean="0"/>
              <a:t>Pesticides</a:t>
            </a:r>
            <a:r>
              <a:rPr lang="en-GB" dirty="0" smtClean="0"/>
              <a:t> are used to kill off pests.</a:t>
            </a:r>
          </a:p>
        </p:txBody>
      </p:sp>
      <p:sp>
        <p:nvSpPr>
          <p:cNvPr id="4" name="Date Placeholder 3"/>
          <p:cNvSpPr>
            <a:spLocks noGrp="1"/>
          </p:cNvSpPr>
          <p:nvPr>
            <p:ph type="dt" sz="half" idx="10"/>
          </p:nvPr>
        </p:nvSpPr>
        <p:spPr/>
        <p:txBody>
          <a:bodyPr/>
          <a:lstStyle/>
          <a:p>
            <a:fld id="{EA21F6DF-3082-4644-84DD-A3C5FBA6B3AD}" type="datetime2">
              <a:rPr lang="en-GB" smtClean="0"/>
              <a:t>Monday, 06 March 2017</a:t>
            </a:fld>
            <a:endParaRPr lang="en-GB"/>
          </a:p>
        </p:txBody>
      </p:sp>
      <p:sp>
        <p:nvSpPr>
          <p:cNvPr id="5" name="Footer Placeholder 4"/>
          <p:cNvSpPr>
            <a:spLocks noGrp="1"/>
          </p:cNvSpPr>
          <p:nvPr>
            <p:ph type="ftr" sz="quarter" idx="11"/>
          </p:nvPr>
        </p:nvSpPr>
        <p:spPr/>
        <p:txBody>
          <a:bodyPr/>
          <a:lstStyle/>
          <a:p>
            <a:r>
              <a:rPr lang="en-GB" smtClean="0"/>
              <a:t>G R Davidson</a:t>
            </a:r>
            <a:endParaRPr lang="en-GB"/>
          </a:p>
        </p:txBody>
      </p:sp>
      <p:sp>
        <p:nvSpPr>
          <p:cNvPr id="6" name="Slide Number Placeholder 5"/>
          <p:cNvSpPr>
            <a:spLocks noGrp="1"/>
          </p:cNvSpPr>
          <p:nvPr>
            <p:ph type="sldNum" sz="quarter" idx="12"/>
          </p:nvPr>
        </p:nvSpPr>
        <p:spPr/>
        <p:txBody>
          <a:bodyPr/>
          <a:lstStyle/>
          <a:p>
            <a:fld id="{DEC60EA4-28BE-4436-9F73-4090B429F4F1}" type="slidenum">
              <a:rPr lang="en-GB" smtClean="0"/>
              <a:t>17</a:t>
            </a:fld>
            <a:endParaRPr lang="en-GB"/>
          </a:p>
        </p:txBody>
      </p:sp>
    </p:spTree>
    <p:extLst>
      <p:ext uri="{BB962C8B-B14F-4D97-AF65-F5344CB8AC3E}">
        <p14:creationId xmlns:p14="http://schemas.microsoft.com/office/powerpoint/2010/main" val="22281695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Plant Diseases</a:t>
            </a:r>
            <a:endParaRPr lang="en-GB" dirty="0"/>
          </a:p>
        </p:txBody>
      </p:sp>
      <p:sp>
        <p:nvSpPr>
          <p:cNvPr id="3" name="Content Placeholder 2"/>
          <p:cNvSpPr>
            <a:spLocks noGrp="1"/>
          </p:cNvSpPr>
          <p:nvPr>
            <p:ph idx="1"/>
          </p:nvPr>
        </p:nvSpPr>
        <p:spPr/>
        <p:txBody>
          <a:bodyPr>
            <a:normAutofit/>
          </a:bodyPr>
          <a:lstStyle/>
          <a:p>
            <a:r>
              <a:rPr lang="en-GB" dirty="0" smtClean="0"/>
              <a:t>Non-selective pesticides are general pesticides which kill a variety of pests.</a:t>
            </a:r>
          </a:p>
          <a:p>
            <a:r>
              <a:rPr lang="en-GB" dirty="0" smtClean="0"/>
              <a:t>Selective pesticides are used to kill off specific pests such as aphids, but do not affect ladybirds which are their natural predators.</a:t>
            </a:r>
          </a:p>
          <a:p>
            <a:endParaRPr lang="en-GB" dirty="0" smtClean="0"/>
          </a:p>
          <a:p>
            <a:endParaRPr lang="en-GB" dirty="0"/>
          </a:p>
        </p:txBody>
      </p:sp>
      <p:sp>
        <p:nvSpPr>
          <p:cNvPr id="4" name="Date Placeholder 3"/>
          <p:cNvSpPr>
            <a:spLocks noGrp="1"/>
          </p:cNvSpPr>
          <p:nvPr>
            <p:ph type="dt" sz="half" idx="10"/>
          </p:nvPr>
        </p:nvSpPr>
        <p:spPr/>
        <p:txBody>
          <a:bodyPr/>
          <a:lstStyle/>
          <a:p>
            <a:fld id="{EA21F6DF-3082-4644-84DD-A3C5FBA6B3AD}" type="datetime2">
              <a:rPr lang="en-GB" smtClean="0"/>
              <a:t>Monday, 06 March 2017</a:t>
            </a:fld>
            <a:endParaRPr lang="en-GB"/>
          </a:p>
        </p:txBody>
      </p:sp>
      <p:sp>
        <p:nvSpPr>
          <p:cNvPr id="5" name="Footer Placeholder 4"/>
          <p:cNvSpPr>
            <a:spLocks noGrp="1"/>
          </p:cNvSpPr>
          <p:nvPr>
            <p:ph type="ftr" sz="quarter" idx="11"/>
          </p:nvPr>
        </p:nvSpPr>
        <p:spPr/>
        <p:txBody>
          <a:bodyPr/>
          <a:lstStyle/>
          <a:p>
            <a:r>
              <a:rPr lang="en-GB" smtClean="0"/>
              <a:t>G R Davidson</a:t>
            </a:r>
            <a:endParaRPr lang="en-GB"/>
          </a:p>
        </p:txBody>
      </p:sp>
      <p:sp>
        <p:nvSpPr>
          <p:cNvPr id="6" name="Slide Number Placeholder 5"/>
          <p:cNvSpPr>
            <a:spLocks noGrp="1"/>
          </p:cNvSpPr>
          <p:nvPr>
            <p:ph type="sldNum" sz="quarter" idx="12"/>
          </p:nvPr>
        </p:nvSpPr>
        <p:spPr/>
        <p:txBody>
          <a:bodyPr/>
          <a:lstStyle/>
          <a:p>
            <a:fld id="{DEC60EA4-28BE-4436-9F73-4090B429F4F1}" type="slidenum">
              <a:rPr lang="en-GB" smtClean="0"/>
              <a:t>18</a:t>
            </a:fld>
            <a:endParaRPr lang="en-GB"/>
          </a:p>
        </p:txBody>
      </p:sp>
    </p:spTree>
    <p:extLst>
      <p:ext uri="{BB962C8B-B14F-4D97-AF65-F5344CB8AC3E}">
        <p14:creationId xmlns:p14="http://schemas.microsoft.com/office/powerpoint/2010/main" val="22281695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Problems with Plant Protection Chemicals</a:t>
            </a:r>
            <a:endParaRPr lang="en-GB" dirty="0"/>
          </a:p>
        </p:txBody>
      </p:sp>
      <p:sp>
        <p:nvSpPr>
          <p:cNvPr id="4" name="Date Placeholder 3"/>
          <p:cNvSpPr>
            <a:spLocks noGrp="1"/>
          </p:cNvSpPr>
          <p:nvPr>
            <p:ph type="dt" sz="half" idx="10"/>
          </p:nvPr>
        </p:nvSpPr>
        <p:spPr/>
        <p:txBody>
          <a:bodyPr/>
          <a:lstStyle/>
          <a:p>
            <a:fld id="{EA21F6DF-3082-4644-84DD-A3C5FBA6B3AD}" type="datetime2">
              <a:rPr lang="en-GB" smtClean="0"/>
              <a:t>Monday, 06 March 2017</a:t>
            </a:fld>
            <a:endParaRPr lang="en-GB"/>
          </a:p>
        </p:txBody>
      </p:sp>
      <p:sp>
        <p:nvSpPr>
          <p:cNvPr id="5" name="Footer Placeholder 4"/>
          <p:cNvSpPr>
            <a:spLocks noGrp="1"/>
          </p:cNvSpPr>
          <p:nvPr>
            <p:ph type="ftr" sz="quarter" idx="11"/>
          </p:nvPr>
        </p:nvSpPr>
        <p:spPr/>
        <p:txBody>
          <a:bodyPr/>
          <a:lstStyle/>
          <a:p>
            <a:r>
              <a:rPr lang="en-GB" smtClean="0"/>
              <a:t>G R Davidson</a:t>
            </a:r>
            <a:endParaRPr lang="en-GB"/>
          </a:p>
        </p:txBody>
      </p:sp>
      <p:sp>
        <p:nvSpPr>
          <p:cNvPr id="6" name="Slide Number Placeholder 5"/>
          <p:cNvSpPr>
            <a:spLocks noGrp="1"/>
          </p:cNvSpPr>
          <p:nvPr>
            <p:ph type="sldNum" sz="quarter" idx="12"/>
          </p:nvPr>
        </p:nvSpPr>
        <p:spPr/>
        <p:txBody>
          <a:bodyPr/>
          <a:lstStyle/>
          <a:p>
            <a:fld id="{DEC60EA4-28BE-4436-9F73-4090B429F4F1}" type="slidenum">
              <a:rPr lang="en-GB" smtClean="0"/>
              <a:t>19</a:t>
            </a:fld>
            <a:endParaRPr lang="en-GB"/>
          </a:p>
        </p:txBody>
      </p:sp>
      <p:graphicFrame>
        <p:nvGraphicFramePr>
          <p:cNvPr id="12" name="Content Placeholder 7"/>
          <p:cNvGraphicFramePr>
            <a:graphicFrameLocks noGrp="1"/>
          </p:cNvGraphicFramePr>
          <p:nvPr>
            <p:ph idx="1"/>
            <p:extLst>
              <p:ext uri="{D42A27DB-BD31-4B8C-83A1-F6EECF244321}">
                <p14:modId xmlns:p14="http://schemas.microsoft.com/office/powerpoint/2010/main" val="1836315217"/>
              </p:ext>
            </p:extLst>
          </p:nvPr>
        </p:nvGraphicFramePr>
        <p:xfrm>
          <a:off x="395536" y="1988840"/>
          <a:ext cx="8229600" cy="3917032"/>
        </p:xfrm>
        <a:graphic>
          <a:graphicData uri="http://schemas.openxmlformats.org/drawingml/2006/table">
            <a:tbl>
              <a:tblPr firstRow="1" bandRow="1">
                <a:tableStyleId>{37CE84F3-28C3-443E-9E96-99CF82512B78}</a:tableStyleId>
              </a:tblPr>
              <a:tblGrid>
                <a:gridCol w="1954560"/>
                <a:gridCol w="6275040"/>
              </a:tblGrid>
              <a:tr h="370840">
                <a:tc>
                  <a:txBody>
                    <a:bodyPr/>
                    <a:lstStyle/>
                    <a:p>
                      <a:pPr algn="ctr"/>
                      <a:r>
                        <a:rPr lang="en-GB" dirty="0" smtClean="0">
                          <a:latin typeface="Comic Sans MS" pitchFamily="66" charset="0"/>
                        </a:rPr>
                        <a:t>Problem</a:t>
                      </a:r>
                      <a:endParaRPr lang="en-GB" dirty="0">
                        <a:latin typeface="Comic Sans MS" pitchFamily="66" charset="0"/>
                      </a:endParaRPr>
                    </a:p>
                  </a:txBody>
                  <a:tcPr>
                    <a:lnL w="57150" cap="flat" cmpd="sng" algn="ctr">
                      <a:solidFill>
                        <a:schemeClr val="tx1"/>
                      </a:solidFill>
                      <a:prstDash val="solid"/>
                      <a:round/>
                      <a:headEnd type="none" w="med" len="med"/>
                      <a:tailEnd type="none" w="med" len="med"/>
                    </a:lnL>
                    <a:lnT w="57150" cap="flat" cmpd="sng" algn="ctr">
                      <a:solidFill>
                        <a:schemeClr val="tx1"/>
                      </a:solidFill>
                      <a:prstDash val="solid"/>
                      <a:round/>
                      <a:headEnd type="none" w="med" len="med"/>
                      <a:tailEnd type="none" w="med" len="med"/>
                    </a:lnT>
                    <a:cell3D prstMaterial="dkEdge">
                      <a:bevel w="50800" prst="hardEdge"/>
                      <a:lightRig rig="flood" dir="t"/>
                    </a:cell3D>
                  </a:tcPr>
                </a:tc>
                <a:tc>
                  <a:txBody>
                    <a:bodyPr/>
                    <a:lstStyle/>
                    <a:p>
                      <a:pPr algn="ctr"/>
                      <a:r>
                        <a:rPr lang="en-GB" dirty="0" smtClean="0">
                          <a:latin typeface="Comic Sans MS" pitchFamily="66" charset="0"/>
                        </a:rPr>
                        <a:t>Explanation</a:t>
                      </a:r>
                      <a:endParaRPr lang="en-GB" dirty="0">
                        <a:latin typeface="Comic Sans MS" pitchFamily="66" charset="0"/>
                      </a:endParaRPr>
                    </a:p>
                  </a:txBody>
                  <a:tcPr>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cell3D prstMaterial="dkEdge">
                      <a:bevel w="50800" prst="hardEdge"/>
                      <a:lightRig rig="flood" dir="t"/>
                    </a:cell3D>
                  </a:tcPr>
                </a:tc>
              </a:tr>
              <a:tr h="665872">
                <a:tc>
                  <a:txBody>
                    <a:bodyPr/>
                    <a:lstStyle/>
                    <a:p>
                      <a:r>
                        <a:rPr lang="en-GB" dirty="0" smtClean="0">
                          <a:latin typeface="Comic Sans MS" pitchFamily="66" charset="0"/>
                        </a:rPr>
                        <a:t>Toxic</a:t>
                      </a:r>
                      <a:endParaRPr lang="en-GB" dirty="0">
                        <a:latin typeface="Comic Sans MS" pitchFamily="66" charset="0"/>
                      </a:endParaRPr>
                    </a:p>
                  </a:txBody>
                  <a:tcPr anchor="ctr">
                    <a:lnL w="57150" cap="flat" cmpd="sng" algn="ctr">
                      <a:solidFill>
                        <a:schemeClr val="tx1"/>
                      </a:solidFill>
                      <a:prstDash val="solid"/>
                      <a:round/>
                      <a:headEnd type="none" w="med" len="med"/>
                      <a:tailEnd type="none" w="med" len="med"/>
                    </a:lnL>
                    <a:cell3D prstMaterial="dkEdge">
                      <a:bevel w="50800" prst="hardEdge"/>
                      <a:lightRig rig="flood" dir="t"/>
                    </a:cell3D>
                  </a:tcPr>
                </a:tc>
                <a:tc>
                  <a:txBody>
                    <a:bodyPr/>
                    <a:lstStyle/>
                    <a:p>
                      <a:r>
                        <a:rPr lang="en-GB" dirty="0" smtClean="0">
                          <a:latin typeface="Comic Sans MS" pitchFamily="66" charset="0"/>
                        </a:rPr>
                        <a:t>Some pesticides are poisonous.</a:t>
                      </a:r>
                      <a:endParaRPr lang="en-GB" dirty="0">
                        <a:latin typeface="Comic Sans MS" pitchFamily="66" charset="0"/>
                      </a:endParaRPr>
                    </a:p>
                  </a:txBody>
                  <a:tcPr anchor="ctr">
                    <a:lnR w="57150" cap="flat" cmpd="sng" algn="ctr">
                      <a:solidFill>
                        <a:schemeClr val="tx1"/>
                      </a:solidFill>
                      <a:prstDash val="solid"/>
                      <a:round/>
                      <a:headEnd type="none" w="med" len="med"/>
                      <a:tailEnd type="none" w="med" len="med"/>
                    </a:lnR>
                    <a:cell3D prstMaterial="dkEdge">
                      <a:bevel w="50800" prst="hardEdge"/>
                      <a:lightRig rig="flood" dir="t"/>
                    </a:cell3D>
                  </a:tcPr>
                </a:tc>
              </a:tr>
              <a:tr h="864096">
                <a:tc>
                  <a:txBody>
                    <a:bodyPr/>
                    <a:lstStyle/>
                    <a:p>
                      <a:r>
                        <a:rPr lang="en-GB" dirty="0" smtClean="0">
                          <a:latin typeface="Comic Sans MS" pitchFamily="66" charset="0"/>
                        </a:rPr>
                        <a:t>Bioaccumulation</a:t>
                      </a:r>
                      <a:endParaRPr lang="en-GB" dirty="0">
                        <a:latin typeface="Comic Sans MS" pitchFamily="66" charset="0"/>
                      </a:endParaRPr>
                    </a:p>
                  </a:txBody>
                  <a:tcPr anchor="ctr">
                    <a:lnL w="57150" cap="flat" cmpd="sng" algn="ctr">
                      <a:solidFill>
                        <a:schemeClr val="tx1"/>
                      </a:solidFill>
                      <a:prstDash val="solid"/>
                      <a:round/>
                      <a:headEnd type="none" w="med" len="med"/>
                      <a:tailEnd type="none" w="med" len="med"/>
                    </a:lnL>
                    <a:cell3D prstMaterial="dkEdge">
                      <a:bevel w="50800" prst="hardEdge"/>
                      <a:lightRig rig="flood" dir="t"/>
                    </a:cell3D>
                  </a:tcPr>
                </a:tc>
                <a:tc>
                  <a:txBody>
                    <a:bodyPr/>
                    <a:lstStyle/>
                    <a:p>
                      <a:r>
                        <a:rPr lang="en-GB" dirty="0" smtClean="0">
                          <a:latin typeface="Comic Sans MS" pitchFamily="66" charset="0"/>
                        </a:rPr>
                        <a:t>Some pesticides can be passed up a food chain and at each level their concentration gets greater.</a:t>
                      </a:r>
                      <a:endParaRPr lang="en-GB" dirty="0">
                        <a:latin typeface="Comic Sans MS" pitchFamily="66" charset="0"/>
                      </a:endParaRPr>
                    </a:p>
                  </a:txBody>
                  <a:tcPr anchor="ctr">
                    <a:lnR w="57150" cap="flat" cmpd="sng" algn="ctr">
                      <a:solidFill>
                        <a:schemeClr val="tx1"/>
                      </a:solidFill>
                      <a:prstDash val="solid"/>
                      <a:round/>
                      <a:headEnd type="none" w="med" len="med"/>
                      <a:tailEnd type="none" w="med" len="med"/>
                    </a:lnR>
                    <a:cell3D prstMaterial="dkEdge">
                      <a:bevel w="50800" prst="hardEdge"/>
                      <a:lightRig rig="flood" dir="t"/>
                    </a:cell3D>
                  </a:tcPr>
                </a:tc>
              </a:tr>
              <a:tr h="864096">
                <a:tc>
                  <a:txBody>
                    <a:bodyPr/>
                    <a:lstStyle/>
                    <a:p>
                      <a:r>
                        <a:rPr lang="en-GB" dirty="0" smtClean="0">
                          <a:latin typeface="Comic Sans MS" pitchFamily="66" charset="0"/>
                        </a:rPr>
                        <a:t>Persistence</a:t>
                      </a:r>
                      <a:endParaRPr lang="en-GB" dirty="0">
                        <a:latin typeface="Comic Sans MS" pitchFamily="66" charset="0"/>
                      </a:endParaRPr>
                    </a:p>
                  </a:txBody>
                  <a:tcPr anchor="ctr">
                    <a:lnL w="57150" cap="flat" cmpd="sng" algn="ctr">
                      <a:solidFill>
                        <a:schemeClr val="tx1"/>
                      </a:solidFill>
                      <a:prstDash val="solid"/>
                      <a:round/>
                      <a:headEnd type="none" w="med" len="med"/>
                      <a:tailEnd type="none" w="med" len="med"/>
                    </a:lnL>
                    <a:cell3D prstMaterial="dkEdge">
                      <a:bevel w="50800" prst="hardEdge"/>
                      <a:lightRig rig="flood" dir="t"/>
                    </a:cell3D>
                  </a:tcPr>
                </a:tc>
                <a:tc>
                  <a:txBody>
                    <a:bodyPr/>
                    <a:lstStyle/>
                    <a:p>
                      <a:r>
                        <a:rPr lang="en-GB" dirty="0" smtClean="0">
                          <a:latin typeface="Comic Sans MS" pitchFamily="66" charset="0"/>
                        </a:rPr>
                        <a:t>Persistent pesticides are non-biodegradable and therefore last longer in the soil.</a:t>
                      </a:r>
                      <a:endParaRPr lang="en-GB" dirty="0">
                        <a:latin typeface="Comic Sans MS" pitchFamily="66" charset="0"/>
                      </a:endParaRPr>
                    </a:p>
                  </a:txBody>
                  <a:tcPr anchor="ctr">
                    <a:lnR w="57150" cap="flat" cmpd="sng" algn="ctr">
                      <a:solidFill>
                        <a:schemeClr val="tx1"/>
                      </a:solidFill>
                      <a:prstDash val="solid"/>
                      <a:round/>
                      <a:headEnd type="none" w="med" len="med"/>
                      <a:tailEnd type="none" w="med" len="med"/>
                    </a:lnR>
                    <a:cell3D prstMaterial="dkEdge">
                      <a:bevel w="50800" prst="hardEdge"/>
                      <a:lightRig rig="flood" dir="t"/>
                    </a:cell3D>
                  </a:tcPr>
                </a:tc>
              </a:tr>
              <a:tr h="1152128">
                <a:tc>
                  <a:txBody>
                    <a:bodyPr/>
                    <a:lstStyle/>
                    <a:p>
                      <a:r>
                        <a:rPr lang="en-GB" dirty="0" smtClean="0">
                          <a:latin typeface="Comic Sans MS" pitchFamily="66" charset="0"/>
                        </a:rPr>
                        <a:t>Resistance</a:t>
                      </a:r>
                      <a:endParaRPr lang="en-GB" dirty="0">
                        <a:latin typeface="Comic Sans MS" pitchFamily="66" charset="0"/>
                      </a:endParaRPr>
                    </a:p>
                  </a:txBody>
                  <a:tcPr anchor="ctr">
                    <a:lnL w="57150" cap="flat" cmpd="sng" algn="ctr">
                      <a:solidFill>
                        <a:schemeClr val="tx1"/>
                      </a:solidFill>
                      <a:prstDash val="solid"/>
                      <a:round/>
                      <a:headEnd type="none" w="med" len="med"/>
                      <a:tailEnd type="none" w="med" len="med"/>
                    </a:lnL>
                    <a:lnB w="57150" cap="flat" cmpd="sng" algn="ctr">
                      <a:solidFill>
                        <a:schemeClr val="tx1"/>
                      </a:solidFill>
                      <a:prstDash val="solid"/>
                      <a:round/>
                      <a:headEnd type="none" w="med" len="med"/>
                      <a:tailEnd type="none" w="med" len="med"/>
                    </a:lnB>
                    <a:cell3D prstMaterial="dkEdge">
                      <a:bevel w="50800" prst="hardEdge"/>
                      <a:lightRig rig="flood" dir="t"/>
                    </a:cell3D>
                  </a:tcPr>
                </a:tc>
                <a:tc>
                  <a:txBody>
                    <a:bodyPr/>
                    <a:lstStyle/>
                    <a:p>
                      <a:r>
                        <a:rPr lang="en-GB" dirty="0" smtClean="0">
                          <a:latin typeface="Comic Sans MS" pitchFamily="66" charset="0"/>
                        </a:rPr>
                        <a:t>A few of the population may be resistant to the pesticide and so will survive to reproduce further organisms which are also resistant.</a:t>
                      </a:r>
                      <a:endParaRPr lang="en-GB" dirty="0">
                        <a:latin typeface="Comic Sans MS" pitchFamily="66" charset="0"/>
                      </a:endParaRPr>
                    </a:p>
                  </a:txBody>
                  <a:tcPr anchor="ctr">
                    <a:lnR w="57150" cap="flat" cmpd="sng" algn="ctr">
                      <a:solidFill>
                        <a:schemeClr val="tx1"/>
                      </a:solidFill>
                      <a:prstDash val="solid"/>
                      <a:round/>
                      <a:headEnd type="none" w="med" len="med"/>
                      <a:tailEnd type="none" w="med" len="med"/>
                    </a:lnR>
                    <a:lnB w="57150" cap="flat" cmpd="sng" algn="ctr">
                      <a:solidFill>
                        <a:schemeClr val="tx1"/>
                      </a:solidFill>
                      <a:prstDash val="solid"/>
                      <a:round/>
                      <a:headEnd type="none" w="med" len="med"/>
                      <a:tailEnd type="none" w="med" len="med"/>
                    </a:lnB>
                    <a:cell3D prstMaterial="dkEdge">
                      <a:bevel w="50800" prst="hardEdge"/>
                      <a:lightRig rig="flood" dir="t"/>
                    </a:cell3D>
                  </a:tcPr>
                </a:tc>
              </a:tr>
            </a:tbl>
          </a:graphicData>
        </a:graphic>
      </p:graphicFrame>
    </p:spTree>
    <p:extLst>
      <p:ext uri="{BB962C8B-B14F-4D97-AF65-F5344CB8AC3E}">
        <p14:creationId xmlns:p14="http://schemas.microsoft.com/office/powerpoint/2010/main" val="35439141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Crop Protection</a:t>
            </a:r>
            <a:endParaRPr lang="en-GB" dirty="0"/>
          </a:p>
        </p:txBody>
      </p:sp>
      <p:sp>
        <p:nvSpPr>
          <p:cNvPr id="3" name="Content Placeholder 2"/>
          <p:cNvSpPr>
            <a:spLocks noGrp="1"/>
          </p:cNvSpPr>
          <p:nvPr>
            <p:ph idx="1"/>
          </p:nvPr>
        </p:nvSpPr>
        <p:spPr/>
        <p:txBody>
          <a:bodyPr>
            <a:normAutofit/>
          </a:bodyPr>
          <a:lstStyle/>
          <a:p>
            <a:r>
              <a:rPr lang="en-GB" dirty="0" smtClean="0"/>
              <a:t>There is a huge diversity of plants and animals living in natural ecosystems.</a:t>
            </a:r>
          </a:p>
          <a:p>
            <a:r>
              <a:rPr lang="en-GB" dirty="0" smtClean="0"/>
              <a:t>They live on each other, compete with each other and generally co-exist with each other.</a:t>
            </a:r>
          </a:p>
          <a:p>
            <a:r>
              <a:rPr lang="en-GB" dirty="0" smtClean="0"/>
              <a:t>Population numbers rise and fall and very much depend on other populations.</a:t>
            </a:r>
          </a:p>
        </p:txBody>
      </p:sp>
      <p:sp>
        <p:nvSpPr>
          <p:cNvPr id="4" name="Date Placeholder 3"/>
          <p:cNvSpPr>
            <a:spLocks noGrp="1"/>
          </p:cNvSpPr>
          <p:nvPr>
            <p:ph type="dt" sz="half" idx="10"/>
          </p:nvPr>
        </p:nvSpPr>
        <p:spPr/>
        <p:txBody>
          <a:bodyPr/>
          <a:lstStyle/>
          <a:p>
            <a:fld id="{EA21F6DF-3082-4644-84DD-A3C5FBA6B3AD}" type="datetime2">
              <a:rPr lang="en-GB" smtClean="0"/>
              <a:t>Monday, 06 March 2017</a:t>
            </a:fld>
            <a:endParaRPr lang="en-GB"/>
          </a:p>
        </p:txBody>
      </p:sp>
      <p:sp>
        <p:nvSpPr>
          <p:cNvPr id="5" name="Footer Placeholder 4"/>
          <p:cNvSpPr>
            <a:spLocks noGrp="1"/>
          </p:cNvSpPr>
          <p:nvPr>
            <p:ph type="ftr" sz="quarter" idx="11"/>
          </p:nvPr>
        </p:nvSpPr>
        <p:spPr/>
        <p:txBody>
          <a:bodyPr/>
          <a:lstStyle/>
          <a:p>
            <a:r>
              <a:rPr lang="en-GB" smtClean="0"/>
              <a:t>G R Davidson</a:t>
            </a:r>
            <a:endParaRPr lang="en-GB"/>
          </a:p>
        </p:txBody>
      </p:sp>
      <p:sp>
        <p:nvSpPr>
          <p:cNvPr id="6" name="Slide Number Placeholder 5"/>
          <p:cNvSpPr>
            <a:spLocks noGrp="1"/>
          </p:cNvSpPr>
          <p:nvPr>
            <p:ph type="sldNum" sz="quarter" idx="12"/>
          </p:nvPr>
        </p:nvSpPr>
        <p:spPr/>
        <p:txBody>
          <a:bodyPr/>
          <a:lstStyle/>
          <a:p>
            <a:fld id="{DEC60EA4-28BE-4436-9F73-4090B429F4F1}" type="slidenum">
              <a:rPr lang="en-GB" smtClean="0"/>
              <a:t>2</a:t>
            </a:fld>
            <a:endParaRPr lang="en-GB"/>
          </a:p>
        </p:txBody>
      </p:sp>
    </p:spTree>
    <p:extLst>
      <p:ext uri="{BB962C8B-B14F-4D97-AF65-F5344CB8AC3E}">
        <p14:creationId xmlns:p14="http://schemas.microsoft.com/office/powerpoint/2010/main" val="23742996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Problems with Plant Protection Chemicals</a:t>
            </a:r>
            <a:endParaRPr lang="en-GB" dirty="0"/>
          </a:p>
        </p:txBody>
      </p:sp>
      <p:sp>
        <p:nvSpPr>
          <p:cNvPr id="3" name="Content Placeholder 2"/>
          <p:cNvSpPr>
            <a:spLocks noGrp="1"/>
          </p:cNvSpPr>
          <p:nvPr>
            <p:ph idx="1"/>
          </p:nvPr>
        </p:nvSpPr>
        <p:spPr/>
        <p:txBody>
          <a:bodyPr/>
          <a:lstStyle/>
          <a:p>
            <a:r>
              <a:rPr lang="en-GB" dirty="0" smtClean="0"/>
              <a:t>Pesticides should be safe, short-lived and specific to the pest.</a:t>
            </a:r>
          </a:p>
          <a:p>
            <a:r>
              <a:rPr lang="en-GB" dirty="0" smtClean="0"/>
              <a:t>Otherwise a number of problems can arise.</a:t>
            </a:r>
            <a:endParaRPr lang="en-GB" dirty="0"/>
          </a:p>
        </p:txBody>
      </p:sp>
      <p:sp>
        <p:nvSpPr>
          <p:cNvPr id="4" name="Date Placeholder 3"/>
          <p:cNvSpPr>
            <a:spLocks noGrp="1"/>
          </p:cNvSpPr>
          <p:nvPr>
            <p:ph type="dt" sz="half" idx="10"/>
          </p:nvPr>
        </p:nvSpPr>
        <p:spPr/>
        <p:txBody>
          <a:bodyPr/>
          <a:lstStyle/>
          <a:p>
            <a:fld id="{EA21F6DF-3082-4644-84DD-A3C5FBA6B3AD}" type="datetime2">
              <a:rPr lang="en-GB" smtClean="0"/>
              <a:t>Monday, 06 March 2017</a:t>
            </a:fld>
            <a:endParaRPr lang="en-GB"/>
          </a:p>
        </p:txBody>
      </p:sp>
      <p:sp>
        <p:nvSpPr>
          <p:cNvPr id="5" name="Footer Placeholder 4"/>
          <p:cNvSpPr>
            <a:spLocks noGrp="1"/>
          </p:cNvSpPr>
          <p:nvPr>
            <p:ph type="ftr" sz="quarter" idx="11"/>
          </p:nvPr>
        </p:nvSpPr>
        <p:spPr/>
        <p:txBody>
          <a:bodyPr/>
          <a:lstStyle/>
          <a:p>
            <a:r>
              <a:rPr lang="en-GB" smtClean="0"/>
              <a:t>G R Davidson</a:t>
            </a:r>
            <a:endParaRPr lang="en-GB"/>
          </a:p>
        </p:txBody>
      </p:sp>
      <p:sp>
        <p:nvSpPr>
          <p:cNvPr id="6" name="Slide Number Placeholder 5"/>
          <p:cNvSpPr>
            <a:spLocks noGrp="1"/>
          </p:cNvSpPr>
          <p:nvPr>
            <p:ph type="sldNum" sz="quarter" idx="12"/>
          </p:nvPr>
        </p:nvSpPr>
        <p:spPr/>
        <p:txBody>
          <a:bodyPr/>
          <a:lstStyle/>
          <a:p>
            <a:fld id="{DEC60EA4-28BE-4436-9F73-4090B429F4F1}" type="slidenum">
              <a:rPr lang="en-GB" smtClean="0"/>
              <a:t>20</a:t>
            </a:fld>
            <a:endParaRPr lang="en-GB"/>
          </a:p>
        </p:txBody>
      </p:sp>
    </p:spTree>
    <p:extLst>
      <p:ext uri="{BB962C8B-B14F-4D97-AF65-F5344CB8AC3E}">
        <p14:creationId xmlns:p14="http://schemas.microsoft.com/office/powerpoint/2010/main" val="37428147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Biological Control</a:t>
            </a:r>
            <a:endParaRPr lang="en-GB" dirty="0"/>
          </a:p>
        </p:txBody>
      </p:sp>
      <p:sp>
        <p:nvSpPr>
          <p:cNvPr id="3" name="Content Placeholder 2"/>
          <p:cNvSpPr>
            <a:spLocks noGrp="1"/>
          </p:cNvSpPr>
          <p:nvPr>
            <p:ph idx="1"/>
          </p:nvPr>
        </p:nvSpPr>
        <p:spPr>
          <a:xfrm>
            <a:off x="457200" y="1600201"/>
            <a:ext cx="8229600" cy="1828800"/>
          </a:xfrm>
        </p:spPr>
        <p:txBody>
          <a:bodyPr/>
          <a:lstStyle/>
          <a:p>
            <a:r>
              <a:rPr lang="en-GB" dirty="0" smtClean="0"/>
              <a:t>Biological Control involves the introduction of a natural enemy to reduce the population of a pest.</a:t>
            </a:r>
            <a:endParaRPr lang="en-GB" dirty="0"/>
          </a:p>
        </p:txBody>
      </p:sp>
      <p:sp>
        <p:nvSpPr>
          <p:cNvPr id="4" name="Date Placeholder 3"/>
          <p:cNvSpPr>
            <a:spLocks noGrp="1"/>
          </p:cNvSpPr>
          <p:nvPr>
            <p:ph type="dt" sz="half" idx="10"/>
          </p:nvPr>
        </p:nvSpPr>
        <p:spPr/>
        <p:txBody>
          <a:bodyPr/>
          <a:lstStyle/>
          <a:p>
            <a:fld id="{EA21F6DF-3082-4644-84DD-A3C5FBA6B3AD}" type="datetime2">
              <a:rPr lang="en-GB" smtClean="0"/>
              <a:t>Monday, 06 March 2017</a:t>
            </a:fld>
            <a:endParaRPr lang="en-GB"/>
          </a:p>
        </p:txBody>
      </p:sp>
      <p:sp>
        <p:nvSpPr>
          <p:cNvPr id="5" name="Footer Placeholder 4"/>
          <p:cNvSpPr>
            <a:spLocks noGrp="1"/>
          </p:cNvSpPr>
          <p:nvPr>
            <p:ph type="ftr" sz="quarter" idx="11"/>
          </p:nvPr>
        </p:nvSpPr>
        <p:spPr/>
        <p:txBody>
          <a:bodyPr/>
          <a:lstStyle/>
          <a:p>
            <a:r>
              <a:rPr lang="en-GB" smtClean="0"/>
              <a:t>G R Davidson</a:t>
            </a:r>
            <a:endParaRPr lang="en-GB"/>
          </a:p>
        </p:txBody>
      </p:sp>
      <p:sp>
        <p:nvSpPr>
          <p:cNvPr id="6" name="Slide Number Placeholder 5"/>
          <p:cNvSpPr>
            <a:spLocks noGrp="1"/>
          </p:cNvSpPr>
          <p:nvPr>
            <p:ph type="sldNum" sz="quarter" idx="12"/>
          </p:nvPr>
        </p:nvSpPr>
        <p:spPr/>
        <p:txBody>
          <a:bodyPr/>
          <a:lstStyle/>
          <a:p>
            <a:fld id="{DEC60EA4-28BE-4436-9F73-4090B429F4F1}" type="slidenum">
              <a:rPr lang="en-GB" smtClean="0"/>
              <a:t>21</a:t>
            </a:fld>
            <a:endParaRPr lang="en-GB"/>
          </a:p>
        </p:txBody>
      </p:sp>
      <p:graphicFrame>
        <p:nvGraphicFramePr>
          <p:cNvPr id="7" name="Table 6"/>
          <p:cNvGraphicFramePr>
            <a:graphicFrameLocks noGrp="1"/>
          </p:cNvGraphicFramePr>
          <p:nvPr>
            <p:extLst>
              <p:ext uri="{D42A27DB-BD31-4B8C-83A1-F6EECF244321}">
                <p14:modId xmlns:p14="http://schemas.microsoft.com/office/powerpoint/2010/main" val="1940399324"/>
              </p:ext>
            </p:extLst>
          </p:nvPr>
        </p:nvGraphicFramePr>
        <p:xfrm>
          <a:off x="539552" y="3573016"/>
          <a:ext cx="8064896" cy="2312248"/>
        </p:xfrm>
        <a:graphic>
          <a:graphicData uri="http://schemas.openxmlformats.org/drawingml/2006/table">
            <a:tbl>
              <a:tblPr firstRow="1" bandRow="1">
                <a:tableStyleId>{AF606853-7671-496A-8E4F-DF71F8EC918B}</a:tableStyleId>
              </a:tblPr>
              <a:tblGrid>
                <a:gridCol w="1941549"/>
                <a:gridCol w="6123347"/>
              </a:tblGrid>
              <a:tr h="504056">
                <a:tc>
                  <a:txBody>
                    <a:bodyPr/>
                    <a:lstStyle/>
                    <a:p>
                      <a:pPr algn="ctr"/>
                      <a:r>
                        <a:rPr lang="en-GB" dirty="0" smtClean="0">
                          <a:latin typeface="Comic Sans MS" pitchFamily="66" charset="0"/>
                        </a:rPr>
                        <a:t>Natural Enemy</a:t>
                      </a:r>
                      <a:endParaRPr lang="en-GB" dirty="0">
                        <a:latin typeface="Comic Sans MS" pitchFamily="66" charset="0"/>
                      </a:endParaRP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cell3D prstMaterial="dkEdge">
                      <a:bevel w="50800" prst="hardEdge"/>
                      <a:lightRig rig="flood" dir="t"/>
                    </a:cell3D>
                  </a:tcPr>
                </a:tc>
                <a:tc>
                  <a:txBody>
                    <a:bodyPr/>
                    <a:lstStyle/>
                    <a:p>
                      <a:pPr algn="ctr"/>
                      <a:r>
                        <a:rPr lang="en-GB" dirty="0" smtClean="0">
                          <a:latin typeface="Comic Sans MS" pitchFamily="66" charset="0"/>
                        </a:rPr>
                        <a:t>Example</a:t>
                      </a:r>
                      <a:endParaRPr lang="en-GB" dirty="0">
                        <a:latin typeface="Comic Sans MS" pitchFamily="66" charset="0"/>
                      </a:endParaRP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cell3D prstMaterial="dkEdge">
                      <a:bevel w="50800" prst="hardEdge"/>
                      <a:lightRig rig="flood" dir="t"/>
                    </a:cell3D>
                  </a:tcPr>
                </a:tc>
              </a:tr>
              <a:tr h="720080">
                <a:tc>
                  <a:txBody>
                    <a:bodyPr/>
                    <a:lstStyle/>
                    <a:p>
                      <a:r>
                        <a:rPr lang="en-GB" dirty="0" smtClean="0">
                          <a:latin typeface="Comic Sans MS" pitchFamily="66" charset="0"/>
                        </a:rPr>
                        <a:t>Pathogen</a:t>
                      </a:r>
                      <a:endParaRPr lang="en-GB" dirty="0">
                        <a:latin typeface="Comic Sans MS" pitchFamily="66" charset="0"/>
                      </a:endParaRP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cell3D prstMaterial="dkEdge">
                      <a:bevel w="50800" prst="hardEdge"/>
                      <a:lightRig rig="flood" dir="t"/>
                    </a:cell3D>
                  </a:tcPr>
                </a:tc>
                <a:tc>
                  <a:txBody>
                    <a:bodyPr/>
                    <a:lstStyle/>
                    <a:p>
                      <a:r>
                        <a:rPr lang="en-GB" dirty="0" smtClean="0">
                          <a:latin typeface="Comic Sans MS" pitchFamily="66" charset="0"/>
                        </a:rPr>
                        <a:t>B. </a:t>
                      </a:r>
                      <a:r>
                        <a:rPr lang="en-GB" dirty="0" err="1" smtClean="0">
                          <a:latin typeface="Comic Sans MS" pitchFamily="66" charset="0"/>
                        </a:rPr>
                        <a:t>thuringiensis</a:t>
                      </a:r>
                      <a:r>
                        <a:rPr lang="en-GB" dirty="0" smtClean="0">
                          <a:latin typeface="Comic Sans MS" pitchFamily="66" charset="0"/>
                        </a:rPr>
                        <a:t> is a bacterium that infects butterfly larvae.</a:t>
                      </a:r>
                      <a:endParaRPr lang="en-GB" dirty="0">
                        <a:latin typeface="Comic Sans MS" pitchFamily="66" charset="0"/>
                      </a:endParaRP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cell3D prstMaterial="dkEdge">
                      <a:bevel w="50800" prst="hardEdge"/>
                      <a:lightRig rig="flood" dir="t"/>
                    </a:cell3D>
                  </a:tcPr>
                </a:tc>
              </a:tr>
              <a:tr h="512048">
                <a:tc>
                  <a:txBody>
                    <a:bodyPr/>
                    <a:lstStyle/>
                    <a:p>
                      <a:r>
                        <a:rPr lang="en-GB" dirty="0" smtClean="0">
                          <a:latin typeface="Comic Sans MS" pitchFamily="66" charset="0"/>
                        </a:rPr>
                        <a:t>Predator</a:t>
                      </a:r>
                      <a:endParaRPr lang="en-GB" dirty="0">
                        <a:latin typeface="Comic Sans MS" pitchFamily="66" charset="0"/>
                      </a:endParaRP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cell3D prstMaterial="dkEdge">
                      <a:bevel w="50800" prst="hardEdge"/>
                      <a:lightRig rig="flood" dir="t"/>
                    </a:cell3D>
                  </a:tcPr>
                </a:tc>
                <a:tc>
                  <a:txBody>
                    <a:bodyPr/>
                    <a:lstStyle/>
                    <a:p>
                      <a:r>
                        <a:rPr lang="en-GB" dirty="0" smtClean="0">
                          <a:latin typeface="Comic Sans MS" pitchFamily="66" charset="0"/>
                        </a:rPr>
                        <a:t>Ladybirds feed</a:t>
                      </a:r>
                      <a:r>
                        <a:rPr lang="en-GB" baseline="0" dirty="0" smtClean="0">
                          <a:latin typeface="Comic Sans MS" pitchFamily="66" charset="0"/>
                        </a:rPr>
                        <a:t> on greenfly.</a:t>
                      </a:r>
                      <a:endParaRPr lang="en-GB" dirty="0">
                        <a:latin typeface="Comic Sans MS" pitchFamily="66" charset="0"/>
                      </a:endParaRP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cell3D prstMaterial="dkEdge">
                      <a:bevel w="50800" prst="hardEdge"/>
                      <a:lightRig rig="flood" dir="t"/>
                    </a:cell3D>
                  </a:tcPr>
                </a:tc>
              </a:tr>
              <a:tr h="576064">
                <a:tc>
                  <a:txBody>
                    <a:bodyPr/>
                    <a:lstStyle/>
                    <a:p>
                      <a:r>
                        <a:rPr lang="en-GB" dirty="0" smtClean="0">
                          <a:latin typeface="Comic Sans MS" pitchFamily="66" charset="0"/>
                        </a:rPr>
                        <a:t>Parasite</a:t>
                      </a:r>
                      <a:endParaRPr lang="en-GB" dirty="0">
                        <a:latin typeface="Comic Sans MS" pitchFamily="66" charset="0"/>
                      </a:endParaRP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cell3D prstMaterial="dkEdge">
                      <a:bevel w="50800" prst="hardEdge"/>
                      <a:lightRig rig="flood" dir="t"/>
                    </a:cell3D>
                  </a:tcPr>
                </a:tc>
                <a:tc>
                  <a:txBody>
                    <a:bodyPr/>
                    <a:lstStyle/>
                    <a:p>
                      <a:r>
                        <a:rPr lang="en-GB" dirty="0" err="1" smtClean="0">
                          <a:latin typeface="Comic Sans MS" pitchFamily="66" charset="0"/>
                        </a:rPr>
                        <a:t>Encarsia</a:t>
                      </a:r>
                      <a:r>
                        <a:rPr lang="en-GB" dirty="0" smtClean="0">
                          <a:latin typeface="Comic Sans MS" pitchFamily="66" charset="0"/>
                        </a:rPr>
                        <a:t> wasp larvae feed on whitefly.</a:t>
                      </a:r>
                      <a:endParaRPr lang="en-GB" dirty="0">
                        <a:latin typeface="Comic Sans MS" pitchFamily="66" charset="0"/>
                      </a:endParaRP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cell3D prstMaterial="dkEdge">
                      <a:bevel w="50800" prst="hardEdge"/>
                      <a:lightRig rig="flood" dir="t"/>
                    </a:cell3D>
                  </a:tcPr>
                </a:tc>
              </a:tr>
            </a:tbl>
          </a:graphicData>
        </a:graphic>
      </p:graphicFrame>
    </p:spTree>
    <p:extLst>
      <p:ext uri="{BB962C8B-B14F-4D97-AF65-F5344CB8AC3E}">
        <p14:creationId xmlns:p14="http://schemas.microsoft.com/office/powerpoint/2010/main" val="3887649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3"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3)">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Biological Control</a:t>
            </a:r>
            <a:endParaRPr lang="en-GB" dirty="0"/>
          </a:p>
        </p:txBody>
      </p:sp>
      <p:sp>
        <p:nvSpPr>
          <p:cNvPr id="3" name="Content Placeholder 2"/>
          <p:cNvSpPr>
            <a:spLocks noGrp="1"/>
          </p:cNvSpPr>
          <p:nvPr>
            <p:ph idx="1"/>
          </p:nvPr>
        </p:nvSpPr>
        <p:spPr/>
        <p:txBody>
          <a:bodyPr/>
          <a:lstStyle/>
          <a:p>
            <a:r>
              <a:rPr lang="en-GB" dirty="0" smtClean="0"/>
              <a:t>The main advantage of biological control is that no chemicals are used which will persist in the environment.</a:t>
            </a:r>
          </a:p>
          <a:p>
            <a:r>
              <a:rPr lang="en-GB" dirty="0" smtClean="0"/>
              <a:t>The main disadvantage of biological control is that the organisms introduced may increase in population to the extent that they become a threat to other species.</a:t>
            </a:r>
            <a:endParaRPr lang="en-GB" dirty="0"/>
          </a:p>
        </p:txBody>
      </p:sp>
      <p:sp>
        <p:nvSpPr>
          <p:cNvPr id="4" name="Date Placeholder 3"/>
          <p:cNvSpPr>
            <a:spLocks noGrp="1"/>
          </p:cNvSpPr>
          <p:nvPr>
            <p:ph type="dt" sz="half" idx="10"/>
          </p:nvPr>
        </p:nvSpPr>
        <p:spPr/>
        <p:txBody>
          <a:bodyPr/>
          <a:lstStyle/>
          <a:p>
            <a:fld id="{EA21F6DF-3082-4644-84DD-A3C5FBA6B3AD}" type="datetime2">
              <a:rPr lang="en-GB" smtClean="0"/>
              <a:t>Monday, 06 March 2017</a:t>
            </a:fld>
            <a:endParaRPr lang="en-GB"/>
          </a:p>
        </p:txBody>
      </p:sp>
      <p:sp>
        <p:nvSpPr>
          <p:cNvPr id="5" name="Footer Placeholder 4"/>
          <p:cNvSpPr>
            <a:spLocks noGrp="1"/>
          </p:cNvSpPr>
          <p:nvPr>
            <p:ph type="ftr" sz="quarter" idx="11"/>
          </p:nvPr>
        </p:nvSpPr>
        <p:spPr/>
        <p:txBody>
          <a:bodyPr/>
          <a:lstStyle/>
          <a:p>
            <a:r>
              <a:rPr lang="en-GB" smtClean="0"/>
              <a:t>G R Davidson</a:t>
            </a:r>
            <a:endParaRPr lang="en-GB"/>
          </a:p>
        </p:txBody>
      </p:sp>
      <p:sp>
        <p:nvSpPr>
          <p:cNvPr id="6" name="Slide Number Placeholder 5"/>
          <p:cNvSpPr>
            <a:spLocks noGrp="1"/>
          </p:cNvSpPr>
          <p:nvPr>
            <p:ph type="sldNum" sz="quarter" idx="12"/>
          </p:nvPr>
        </p:nvSpPr>
        <p:spPr/>
        <p:txBody>
          <a:bodyPr/>
          <a:lstStyle/>
          <a:p>
            <a:fld id="{DEC60EA4-28BE-4436-9F73-4090B429F4F1}" type="slidenum">
              <a:rPr lang="en-GB" smtClean="0"/>
              <a:t>22</a:t>
            </a:fld>
            <a:endParaRPr lang="en-GB"/>
          </a:p>
        </p:txBody>
      </p:sp>
    </p:spTree>
    <p:extLst>
      <p:ext uri="{BB962C8B-B14F-4D97-AF65-F5344CB8AC3E}">
        <p14:creationId xmlns:p14="http://schemas.microsoft.com/office/powerpoint/2010/main" val="8865078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Integrated Pest Management</a:t>
            </a:r>
            <a:endParaRPr lang="en-GB" dirty="0"/>
          </a:p>
        </p:txBody>
      </p:sp>
      <p:sp>
        <p:nvSpPr>
          <p:cNvPr id="3" name="Content Placeholder 2"/>
          <p:cNvSpPr>
            <a:spLocks noGrp="1"/>
          </p:cNvSpPr>
          <p:nvPr>
            <p:ph idx="1"/>
          </p:nvPr>
        </p:nvSpPr>
        <p:spPr/>
        <p:txBody>
          <a:bodyPr/>
          <a:lstStyle/>
          <a:p>
            <a:r>
              <a:rPr lang="en-GB" dirty="0" smtClean="0"/>
              <a:t>IPM involves a combination of methods to control a pest population.</a:t>
            </a:r>
          </a:p>
          <a:p>
            <a:r>
              <a:rPr lang="en-GB" dirty="0" smtClean="0"/>
              <a:t>It involves chemical, cultural and biological control.</a:t>
            </a:r>
          </a:p>
          <a:p>
            <a:r>
              <a:rPr lang="en-GB" dirty="0" smtClean="0"/>
              <a:t>This reduces the use of pesticides.</a:t>
            </a:r>
          </a:p>
          <a:p>
            <a:endParaRPr lang="en-GB" dirty="0"/>
          </a:p>
        </p:txBody>
      </p:sp>
      <p:sp>
        <p:nvSpPr>
          <p:cNvPr id="4" name="Date Placeholder 3"/>
          <p:cNvSpPr>
            <a:spLocks noGrp="1"/>
          </p:cNvSpPr>
          <p:nvPr>
            <p:ph type="dt" sz="half" idx="10"/>
          </p:nvPr>
        </p:nvSpPr>
        <p:spPr/>
        <p:txBody>
          <a:bodyPr/>
          <a:lstStyle/>
          <a:p>
            <a:fld id="{EA21F6DF-3082-4644-84DD-A3C5FBA6B3AD}" type="datetime2">
              <a:rPr lang="en-GB" smtClean="0"/>
              <a:t>Monday, 06 March 2017</a:t>
            </a:fld>
            <a:endParaRPr lang="en-GB"/>
          </a:p>
        </p:txBody>
      </p:sp>
      <p:sp>
        <p:nvSpPr>
          <p:cNvPr id="5" name="Footer Placeholder 4"/>
          <p:cNvSpPr>
            <a:spLocks noGrp="1"/>
          </p:cNvSpPr>
          <p:nvPr>
            <p:ph type="ftr" sz="quarter" idx="11"/>
          </p:nvPr>
        </p:nvSpPr>
        <p:spPr/>
        <p:txBody>
          <a:bodyPr/>
          <a:lstStyle/>
          <a:p>
            <a:r>
              <a:rPr lang="en-GB" smtClean="0"/>
              <a:t>G R Davidson</a:t>
            </a:r>
            <a:endParaRPr lang="en-GB"/>
          </a:p>
        </p:txBody>
      </p:sp>
      <p:sp>
        <p:nvSpPr>
          <p:cNvPr id="6" name="Slide Number Placeholder 5"/>
          <p:cNvSpPr>
            <a:spLocks noGrp="1"/>
          </p:cNvSpPr>
          <p:nvPr>
            <p:ph type="sldNum" sz="quarter" idx="12"/>
          </p:nvPr>
        </p:nvSpPr>
        <p:spPr/>
        <p:txBody>
          <a:bodyPr/>
          <a:lstStyle/>
          <a:p>
            <a:fld id="{DEC60EA4-28BE-4436-9F73-4090B429F4F1}" type="slidenum">
              <a:rPr lang="en-GB" smtClean="0"/>
              <a:t>23</a:t>
            </a:fld>
            <a:endParaRPr lang="en-GB"/>
          </a:p>
        </p:txBody>
      </p:sp>
    </p:spTree>
    <p:extLst>
      <p:ext uri="{BB962C8B-B14F-4D97-AF65-F5344CB8AC3E}">
        <p14:creationId xmlns:p14="http://schemas.microsoft.com/office/powerpoint/2010/main" val="39056825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Integrated Pest Management</a:t>
            </a:r>
          </a:p>
        </p:txBody>
      </p:sp>
      <p:sp>
        <p:nvSpPr>
          <p:cNvPr id="3" name="Content Placeholder 2"/>
          <p:cNvSpPr>
            <a:spLocks noGrp="1"/>
          </p:cNvSpPr>
          <p:nvPr>
            <p:ph idx="1"/>
          </p:nvPr>
        </p:nvSpPr>
        <p:spPr/>
        <p:txBody>
          <a:bodyPr/>
          <a:lstStyle/>
          <a:p>
            <a:r>
              <a:rPr lang="en-GB" dirty="0" smtClean="0"/>
              <a:t>The techniques involved in IPM include:</a:t>
            </a:r>
          </a:p>
          <a:p>
            <a:pPr lvl="1"/>
            <a:r>
              <a:rPr lang="en-GB" dirty="0" smtClean="0"/>
              <a:t>Identifying the pest</a:t>
            </a:r>
          </a:p>
          <a:p>
            <a:pPr lvl="1"/>
            <a:r>
              <a:rPr lang="en-GB" dirty="0" smtClean="0"/>
              <a:t>Monitoring the pest and any damage it is doing</a:t>
            </a:r>
          </a:p>
          <a:p>
            <a:pPr lvl="1"/>
            <a:r>
              <a:rPr lang="en-GB" dirty="0" smtClean="0"/>
              <a:t>Controlling factors which make conditions for the pest unsuitable</a:t>
            </a:r>
          </a:p>
          <a:p>
            <a:pPr lvl="1"/>
            <a:r>
              <a:rPr lang="en-GB" dirty="0" smtClean="0"/>
              <a:t>Combining control methods which should be more effective than one single control method.</a:t>
            </a:r>
            <a:endParaRPr lang="en-GB" dirty="0"/>
          </a:p>
        </p:txBody>
      </p:sp>
      <p:sp>
        <p:nvSpPr>
          <p:cNvPr id="4" name="Date Placeholder 3"/>
          <p:cNvSpPr>
            <a:spLocks noGrp="1"/>
          </p:cNvSpPr>
          <p:nvPr>
            <p:ph type="dt" sz="half" idx="10"/>
          </p:nvPr>
        </p:nvSpPr>
        <p:spPr/>
        <p:txBody>
          <a:bodyPr/>
          <a:lstStyle/>
          <a:p>
            <a:fld id="{EA21F6DF-3082-4644-84DD-A3C5FBA6B3AD}" type="datetime2">
              <a:rPr lang="en-GB" smtClean="0"/>
              <a:t>Monday, 06 March 2017</a:t>
            </a:fld>
            <a:endParaRPr lang="en-GB"/>
          </a:p>
        </p:txBody>
      </p:sp>
      <p:sp>
        <p:nvSpPr>
          <p:cNvPr id="5" name="Footer Placeholder 4"/>
          <p:cNvSpPr>
            <a:spLocks noGrp="1"/>
          </p:cNvSpPr>
          <p:nvPr>
            <p:ph type="ftr" sz="quarter" idx="11"/>
          </p:nvPr>
        </p:nvSpPr>
        <p:spPr/>
        <p:txBody>
          <a:bodyPr/>
          <a:lstStyle/>
          <a:p>
            <a:r>
              <a:rPr lang="en-GB" smtClean="0"/>
              <a:t>G R Davidson</a:t>
            </a:r>
            <a:endParaRPr lang="en-GB"/>
          </a:p>
        </p:txBody>
      </p:sp>
      <p:sp>
        <p:nvSpPr>
          <p:cNvPr id="6" name="Slide Number Placeholder 5"/>
          <p:cNvSpPr>
            <a:spLocks noGrp="1"/>
          </p:cNvSpPr>
          <p:nvPr>
            <p:ph type="sldNum" sz="quarter" idx="12"/>
          </p:nvPr>
        </p:nvSpPr>
        <p:spPr/>
        <p:txBody>
          <a:bodyPr/>
          <a:lstStyle/>
          <a:p>
            <a:fld id="{DEC60EA4-28BE-4436-9F73-4090B429F4F1}" type="slidenum">
              <a:rPr lang="en-GB" smtClean="0"/>
              <a:t>24</a:t>
            </a:fld>
            <a:endParaRPr lang="en-GB"/>
          </a:p>
        </p:txBody>
      </p:sp>
    </p:spTree>
    <p:extLst>
      <p:ext uri="{BB962C8B-B14F-4D97-AF65-F5344CB8AC3E}">
        <p14:creationId xmlns:p14="http://schemas.microsoft.com/office/powerpoint/2010/main" val="2574583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Crop Protection</a:t>
            </a:r>
            <a:endParaRPr lang="en-GB" dirty="0"/>
          </a:p>
        </p:txBody>
      </p:sp>
      <p:sp>
        <p:nvSpPr>
          <p:cNvPr id="3" name="Content Placeholder 2"/>
          <p:cNvSpPr>
            <a:spLocks noGrp="1"/>
          </p:cNvSpPr>
          <p:nvPr>
            <p:ph idx="1"/>
          </p:nvPr>
        </p:nvSpPr>
        <p:spPr/>
        <p:txBody>
          <a:bodyPr>
            <a:normAutofit/>
          </a:bodyPr>
          <a:lstStyle/>
          <a:p>
            <a:r>
              <a:rPr lang="en-GB" dirty="0" smtClean="0"/>
              <a:t>In agricultural ecosystems, however, only one plant makes up the community.</a:t>
            </a:r>
          </a:p>
          <a:p>
            <a:r>
              <a:rPr lang="en-GB" dirty="0" smtClean="0"/>
              <a:t>This leaves the crop open to competition from weeds, disease and pests.</a:t>
            </a:r>
          </a:p>
          <a:p>
            <a:r>
              <a:rPr lang="en-GB" dirty="0" smtClean="0"/>
              <a:t>This can have a reduction in the yield of the crop.</a:t>
            </a:r>
            <a:endParaRPr lang="en-GB" dirty="0"/>
          </a:p>
        </p:txBody>
      </p:sp>
      <p:sp>
        <p:nvSpPr>
          <p:cNvPr id="4" name="Date Placeholder 3"/>
          <p:cNvSpPr>
            <a:spLocks noGrp="1"/>
          </p:cNvSpPr>
          <p:nvPr>
            <p:ph type="dt" sz="half" idx="10"/>
          </p:nvPr>
        </p:nvSpPr>
        <p:spPr/>
        <p:txBody>
          <a:bodyPr/>
          <a:lstStyle/>
          <a:p>
            <a:fld id="{EA21F6DF-3082-4644-84DD-A3C5FBA6B3AD}" type="datetime2">
              <a:rPr lang="en-GB" smtClean="0"/>
              <a:t>Monday, 06 March 2017</a:t>
            </a:fld>
            <a:endParaRPr lang="en-GB"/>
          </a:p>
        </p:txBody>
      </p:sp>
      <p:sp>
        <p:nvSpPr>
          <p:cNvPr id="5" name="Footer Placeholder 4"/>
          <p:cNvSpPr>
            <a:spLocks noGrp="1"/>
          </p:cNvSpPr>
          <p:nvPr>
            <p:ph type="ftr" sz="quarter" idx="11"/>
          </p:nvPr>
        </p:nvSpPr>
        <p:spPr/>
        <p:txBody>
          <a:bodyPr/>
          <a:lstStyle/>
          <a:p>
            <a:r>
              <a:rPr lang="en-GB" smtClean="0"/>
              <a:t>G R Davidson</a:t>
            </a:r>
            <a:endParaRPr lang="en-GB"/>
          </a:p>
        </p:txBody>
      </p:sp>
      <p:sp>
        <p:nvSpPr>
          <p:cNvPr id="6" name="Slide Number Placeholder 5"/>
          <p:cNvSpPr>
            <a:spLocks noGrp="1"/>
          </p:cNvSpPr>
          <p:nvPr>
            <p:ph type="sldNum" sz="quarter" idx="12"/>
          </p:nvPr>
        </p:nvSpPr>
        <p:spPr/>
        <p:txBody>
          <a:bodyPr/>
          <a:lstStyle/>
          <a:p>
            <a:fld id="{DEC60EA4-28BE-4436-9F73-4090B429F4F1}" type="slidenum">
              <a:rPr lang="en-GB" smtClean="0"/>
              <a:t>3</a:t>
            </a:fld>
            <a:endParaRPr lang="en-GB"/>
          </a:p>
        </p:txBody>
      </p:sp>
    </p:spTree>
    <p:extLst>
      <p:ext uri="{BB962C8B-B14F-4D97-AF65-F5344CB8AC3E}">
        <p14:creationId xmlns:p14="http://schemas.microsoft.com/office/powerpoint/2010/main" val="23742996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Crop Weeds</a:t>
            </a:r>
            <a:endParaRPr lang="en-GB" dirty="0"/>
          </a:p>
        </p:txBody>
      </p:sp>
      <p:sp>
        <p:nvSpPr>
          <p:cNvPr id="3" name="Content Placeholder 2"/>
          <p:cNvSpPr>
            <a:spLocks noGrp="1"/>
          </p:cNvSpPr>
          <p:nvPr>
            <p:ph idx="1"/>
          </p:nvPr>
        </p:nvSpPr>
        <p:spPr/>
        <p:txBody>
          <a:bodyPr/>
          <a:lstStyle/>
          <a:p>
            <a:r>
              <a:rPr lang="en-GB" dirty="0" smtClean="0"/>
              <a:t>Weeds compete with the crop plant for basic resources like water, light, space and nutrients.</a:t>
            </a:r>
          </a:p>
          <a:p>
            <a:r>
              <a:rPr lang="en-GB" dirty="0" smtClean="0"/>
              <a:t>They can also release chemicals which can inhibit the growth of the crop.</a:t>
            </a:r>
          </a:p>
          <a:p>
            <a:r>
              <a:rPr lang="en-GB" dirty="0" smtClean="0"/>
              <a:t>Weeds fall into 2 groups:</a:t>
            </a:r>
          </a:p>
          <a:p>
            <a:pPr lvl="1"/>
            <a:r>
              <a:rPr lang="en-GB" dirty="0" smtClean="0"/>
              <a:t>Annual weeds</a:t>
            </a:r>
          </a:p>
          <a:p>
            <a:pPr lvl="1"/>
            <a:r>
              <a:rPr lang="en-GB" dirty="0" smtClean="0"/>
              <a:t>Perennial weeds</a:t>
            </a:r>
            <a:endParaRPr lang="en-GB" dirty="0"/>
          </a:p>
        </p:txBody>
      </p:sp>
      <p:sp>
        <p:nvSpPr>
          <p:cNvPr id="4" name="Date Placeholder 3"/>
          <p:cNvSpPr>
            <a:spLocks noGrp="1"/>
          </p:cNvSpPr>
          <p:nvPr>
            <p:ph type="dt" sz="half" idx="10"/>
          </p:nvPr>
        </p:nvSpPr>
        <p:spPr/>
        <p:txBody>
          <a:bodyPr/>
          <a:lstStyle/>
          <a:p>
            <a:fld id="{EA21F6DF-3082-4644-84DD-A3C5FBA6B3AD}" type="datetime2">
              <a:rPr lang="en-GB" smtClean="0"/>
              <a:t>Monday, 06 March 2017</a:t>
            </a:fld>
            <a:endParaRPr lang="en-GB"/>
          </a:p>
        </p:txBody>
      </p:sp>
      <p:sp>
        <p:nvSpPr>
          <p:cNvPr id="5" name="Footer Placeholder 4"/>
          <p:cNvSpPr>
            <a:spLocks noGrp="1"/>
          </p:cNvSpPr>
          <p:nvPr>
            <p:ph type="ftr" sz="quarter" idx="11"/>
          </p:nvPr>
        </p:nvSpPr>
        <p:spPr/>
        <p:txBody>
          <a:bodyPr/>
          <a:lstStyle/>
          <a:p>
            <a:r>
              <a:rPr lang="en-GB" smtClean="0"/>
              <a:t>G R Davidson</a:t>
            </a:r>
            <a:endParaRPr lang="en-GB"/>
          </a:p>
        </p:txBody>
      </p:sp>
      <p:sp>
        <p:nvSpPr>
          <p:cNvPr id="6" name="Slide Number Placeholder 5"/>
          <p:cNvSpPr>
            <a:spLocks noGrp="1"/>
          </p:cNvSpPr>
          <p:nvPr>
            <p:ph type="sldNum" sz="quarter" idx="12"/>
          </p:nvPr>
        </p:nvSpPr>
        <p:spPr/>
        <p:txBody>
          <a:bodyPr/>
          <a:lstStyle/>
          <a:p>
            <a:fld id="{DEC60EA4-28BE-4436-9F73-4090B429F4F1}" type="slidenum">
              <a:rPr lang="en-GB" smtClean="0"/>
              <a:t>4</a:t>
            </a:fld>
            <a:endParaRPr lang="en-GB"/>
          </a:p>
        </p:txBody>
      </p:sp>
    </p:spTree>
    <p:extLst>
      <p:ext uri="{BB962C8B-B14F-4D97-AF65-F5344CB8AC3E}">
        <p14:creationId xmlns:p14="http://schemas.microsoft.com/office/powerpoint/2010/main" val="15584992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Annual Weeds</a:t>
            </a:r>
            <a:endParaRPr lang="en-GB" dirty="0"/>
          </a:p>
        </p:txBody>
      </p:sp>
      <p:sp>
        <p:nvSpPr>
          <p:cNvPr id="3" name="Content Placeholder 2"/>
          <p:cNvSpPr>
            <a:spLocks noGrp="1"/>
          </p:cNvSpPr>
          <p:nvPr>
            <p:ph idx="1"/>
          </p:nvPr>
        </p:nvSpPr>
        <p:spPr/>
        <p:txBody>
          <a:bodyPr>
            <a:normAutofit lnSpcReduction="10000"/>
          </a:bodyPr>
          <a:lstStyle/>
          <a:p>
            <a:r>
              <a:rPr lang="en-GB" dirty="0" smtClean="0"/>
              <a:t>An annual weed is a plant which completes its whole life cycle in one year.</a:t>
            </a:r>
          </a:p>
          <a:p>
            <a:r>
              <a:rPr lang="en-GB" dirty="0" smtClean="0"/>
              <a:t>They have a number of helpful adaptations:</a:t>
            </a:r>
          </a:p>
          <a:p>
            <a:pPr lvl="1"/>
            <a:r>
              <a:rPr lang="en-GB" dirty="0" smtClean="0"/>
              <a:t>Short life cycle</a:t>
            </a:r>
          </a:p>
          <a:p>
            <a:pPr lvl="1"/>
            <a:r>
              <a:rPr lang="en-GB" dirty="0" smtClean="0"/>
              <a:t>Seeds are viable for a number of years</a:t>
            </a:r>
          </a:p>
          <a:p>
            <a:pPr lvl="1"/>
            <a:r>
              <a:rPr lang="en-GB" dirty="0" smtClean="0"/>
              <a:t>Grow very quickly</a:t>
            </a:r>
          </a:p>
          <a:p>
            <a:pPr lvl="1"/>
            <a:r>
              <a:rPr lang="en-GB" dirty="0" smtClean="0"/>
              <a:t>Produce many </a:t>
            </a:r>
            <a:r>
              <a:rPr lang="en-GB" dirty="0" err="1" smtClean="0"/>
              <a:t>many</a:t>
            </a:r>
            <a:r>
              <a:rPr lang="en-GB" dirty="0" smtClean="0"/>
              <a:t> seeds.</a:t>
            </a:r>
            <a:endParaRPr lang="en-GB" dirty="0"/>
          </a:p>
        </p:txBody>
      </p:sp>
      <p:sp>
        <p:nvSpPr>
          <p:cNvPr id="4" name="Date Placeholder 3"/>
          <p:cNvSpPr>
            <a:spLocks noGrp="1"/>
          </p:cNvSpPr>
          <p:nvPr>
            <p:ph type="dt" sz="half" idx="10"/>
          </p:nvPr>
        </p:nvSpPr>
        <p:spPr/>
        <p:txBody>
          <a:bodyPr/>
          <a:lstStyle/>
          <a:p>
            <a:fld id="{EA21F6DF-3082-4644-84DD-A3C5FBA6B3AD}" type="datetime2">
              <a:rPr lang="en-GB" smtClean="0"/>
              <a:t>Monday, 06 March 2017</a:t>
            </a:fld>
            <a:endParaRPr lang="en-GB"/>
          </a:p>
        </p:txBody>
      </p:sp>
      <p:sp>
        <p:nvSpPr>
          <p:cNvPr id="5" name="Footer Placeholder 4"/>
          <p:cNvSpPr>
            <a:spLocks noGrp="1"/>
          </p:cNvSpPr>
          <p:nvPr>
            <p:ph type="ftr" sz="quarter" idx="11"/>
          </p:nvPr>
        </p:nvSpPr>
        <p:spPr/>
        <p:txBody>
          <a:bodyPr/>
          <a:lstStyle/>
          <a:p>
            <a:r>
              <a:rPr lang="en-GB" smtClean="0"/>
              <a:t>G R Davidson</a:t>
            </a:r>
            <a:endParaRPr lang="en-GB"/>
          </a:p>
        </p:txBody>
      </p:sp>
      <p:sp>
        <p:nvSpPr>
          <p:cNvPr id="6" name="Slide Number Placeholder 5"/>
          <p:cNvSpPr>
            <a:spLocks noGrp="1"/>
          </p:cNvSpPr>
          <p:nvPr>
            <p:ph type="sldNum" sz="quarter" idx="12"/>
          </p:nvPr>
        </p:nvSpPr>
        <p:spPr/>
        <p:txBody>
          <a:bodyPr/>
          <a:lstStyle/>
          <a:p>
            <a:fld id="{DEC60EA4-28BE-4436-9F73-4090B429F4F1}" type="slidenum">
              <a:rPr lang="en-GB" smtClean="0"/>
              <a:t>5</a:t>
            </a:fld>
            <a:endParaRPr lang="en-GB"/>
          </a:p>
        </p:txBody>
      </p:sp>
    </p:spTree>
    <p:extLst>
      <p:ext uri="{BB962C8B-B14F-4D97-AF65-F5344CB8AC3E}">
        <p14:creationId xmlns:p14="http://schemas.microsoft.com/office/powerpoint/2010/main" val="11978091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Perennial Weeds</a:t>
            </a:r>
            <a:endParaRPr lang="en-GB" dirty="0"/>
          </a:p>
        </p:txBody>
      </p:sp>
      <p:sp>
        <p:nvSpPr>
          <p:cNvPr id="3" name="Content Placeholder 2"/>
          <p:cNvSpPr>
            <a:spLocks noGrp="1"/>
          </p:cNvSpPr>
          <p:nvPr>
            <p:ph idx="1"/>
          </p:nvPr>
        </p:nvSpPr>
        <p:spPr/>
        <p:txBody>
          <a:bodyPr>
            <a:normAutofit lnSpcReduction="10000"/>
          </a:bodyPr>
          <a:lstStyle/>
          <a:p>
            <a:r>
              <a:rPr lang="en-GB" dirty="0" smtClean="0"/>
              <a:t>A perennial weed is one which persists from year to year.</a:t>
            </a:r>
          </a:p>
          <a:p>
            <a:r>
              <a:rPr lang="en-GB" dirty="0"/>
              <a:t>They have a number of helpful adaptations:</a:t>
            </a:r>
          </a:p>
          <a:p>
            <a:pPr lvl="1"/>
            <a:r>
              <a:rPr lang="en-GB" dirty="0" smtClean="0"/>
              <a:t>Storage organs</a:t>
            </a:r>
          </a:p>
          <a:p>
            <a:pPr lvl="1"/>
            <a:r>
              <a:rPr lang="en-GB" dirty="0" smtClean="0"/>
              <a:t>Can reproduce asexually, e.g. with runners, as well as sexually</a:t>
            </a:r>
          </a:p>
          <a:p>
            <a:pPr lvl="1"/>
            <a:r>
              <a:rPr lang="en-GB" dirty="0" smtClean="0"/>
              <a:t>Already established before the crop was put there so has the ‘edge’ competitively.</a:t>
            </a:r>
            <a:endParaRPr lang="en-GB" dirty="0"/>
          </a:p>
        </p:txBody>
      </p:sp>
      <p:sp>
        <p:nvSpPr>
          <p:cNvPr id="4" name="Date Placeholder 3"/>
          <p:cNvSpPr>
            <a:spLocks noGrp="1"/>
          </p:cNvSpPr>
          <p:nvPr>
            <p:ph type="dt" sz="half" idx="10"/>
          </p:nvPr>
        </p:nvSpPr>
        <p:spPr/>
        <p:txBody>
          <a:bodyPr/>
          <a:lstStyle/>
          <a:p>
            <a:fld id="{EA21F6DF-3082-4644-84DD-A3C5FBA6B3AD}" type="datetime2">
              <a:rPr lang="en-GB" smtClean="0"/>
              <a:t>Monday, 06 March 2017</a:t>
            </a:fld>
            <a:endParaRPr lang="en-GB"/>
          </a:p>
        </p:txBody>
      </p:sp>
      <p:sp>
        <p:nvSpPr>
          <p:cNvPr id="5" name="Footer Placeholder 4"/>
          <p:cNvSpPr>
            <a:spLocks noGrp="1"/>
          </p:cNvSpPr>
          <p:nvPr>
            <p:ph type="ftr" sz="quarter" idx="11"/>
          </p:nvPr>
        </p:nvSpPr>
        <p:spPr/>
        <p:txBody>
          <a:bodyPr/>
          <a:lstStyle/>
          <a:p>
            <a:r>
              <a:rPr lang="en-GB" smtClean="0"/>
              <a:t>G R Davidson</a:t>
            </a:r>
            <a:endParaRPr lang="en-GB"/>
          </a:p>
        </p:txBody>
      </p:sp>
      <p:sp>
        <p:nvSpPr>
          <p:cNvPr id="6" name="Slide Number Placeholder 5"/>
          <p:cNvSpPr>
            <a:spLocks noGrp="1"/>
          </p:cNvSpPr>
          <p:nvPr>
            <p:ph type="sldNum" sz="quarter" idx="12"/>
          </p:nvPr>
        </p:nvSpPr>
        <p:spPr/>
        <p:txBody>
          <a:bodyPr/>
          <a:lstStyle/>
          <a:p>
            <a:fld id="{DEC60EA4-28BE-4436-9F73-4090B429F4F1}" type="slidenum">
              <a:rPr lang="en-GB" smtClean="0"/>
              <a:t>6</a:t>
            </a:fld>
            <a:endParaRPr lang="en-GB"/>
          </a:p>
        </p:txBody>
      </p:sp>
    </p:spTree>
    <p:extLst>
      <p:ext uri="{BB962C8B-B14F-4D97-AF65-F5344CB8AC3E}">
        <p14:creationId xmlns:p14="http://schemas.microsoft.com/office/powerpoint/2010/main" val="37114469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Pests</a:t>
            </a:r>
            <a:endParaRPr lang="en-GB" dirty="0"/>
          </a:p>
        </p:txBody>
      </p:sp>
      <p:sp>
        <p:nvSpPr>
          <p:cNvPr id="3" name="Content Placeholder 2"/>
          <p:cNvSpPr>
            <a:spLocks noGrp="1"/>
          </p:cNvSpPr>
          <p:nvPr>
            <p:ph idx="1"/>
          </p:nvPr>
        </p:nvSpPr>
        <p:spPr/>
        <p:txBody>
          <a:bodyPr/>
          <a:lstStyle/>
          <a:p>
            <a:r>
              <a:rPr lang="en-GB" dirty="0" smtClean="0"/>
              <a:t>Invertebrates are the biggest threat to a monoculture of crops.</a:t>
            </a:r>
          </a:p>
          <a:p>
            <a:r>
              <a:rPr lang="en-GB" dirty="0" smtClean="0"/>
              <a:t>They mainly fall into 3 groups:</a:t>
            </a:r>
          </a:p>
          <a:p>
            <a:pPr lvl="1"/>
            <a:r>
              <a:rPr lang="en-GB" dirty="0" smtClean="0"/>
              <a:t>Insects, e.g. caterpillars, aphids</a:t>
            </a:r>
          </a:p>
          <a:p>
            <a:pPr lvl="1"/>
            <a:r>
              <a:rPr lang="en-GB" dirty="0" smtClean="0"/>
              <a:t>Molluscs, e.g. snails, slugs</a:t>
            </a:r>
          </a:p>
          <a:p>
            <a:pPr lvl="1"/>
            <a:r>
              <a:rPr lang="en-GB" dirty="0" smtClean="0"/>
              <a:t>Nematodes, e.g. potato cyst nematode, eel worms.</a:t>
            </a:r>
          </a:p>
          <a:p>
            <a:pPr lvl="1"/>
            <a:endParaRPr lang="en-GB" dirty="0"/>
          </a:p>
        </p:txBody>
      </p:sp>
      <p:sp>
        <p:nvSpPr>
          <p:cNvPr id="4" name="Date Placeholder 3"/>
          <p:cNvSpPr>
            <a:spLocks noGrp="1"/>
          </p:cNvSpPr>
          <p:nvPr>
            <p:ph type="dt" sz="half" idx="10"/>
          </p:nvPr>
        </p:nvSpPr>
        <p:spPr/>
        <p:txBody>
          <a:bodyPr/>
          <a:lstStyle/>
          <a:p>
            <a:fld id="{EA21F6DF-3082-4644-84DD-A3C5FBA6B3AD}" type="datetime2">
              <a:rPr lang="en-GB" smtClean="0"/>
              <a:t>Monday, 06 March 2017</a:t>
            </a:fld>
            <a:endParaRPr lang="en-GB"/>
          </a:p>
        </p:txBody>
      </p:sp>
      <p:sp>
        <p:nvSpPr>
          <p:cNvPr id="5" name="Footer Placeholder 4"/>
          <p:cNvSpPr>
            <a:spLocks noGrp="1"/>
          </p:cNvSpPr>
          <p:nvPr>
            <p:ph type="ftr" sz="quarter" idx="11"/>
          </p:nvPr>
        </p:nvSpPr>
        <p:spPr/>
        <p:txBody>
          <a:bodyPr/>
          <a:lstStyle/>
          <a:p>
            <a:r>
              <a:rPr lang="en-GB" smtClean="0"/>
              <a:t>G R Davidson</a:t>
            </a:r>
            <a:endParaRPr lang="en-GB"/>
          </a:p>
        </p:txBody>
      </p:sp>
      <p:sp>
        <p:nvSpPr>
          <p:cNvPr id="6" name="Slide Number Placeholder 5"/>
          <p:cNvSpPr>
            <a:spLocks noGrp="1"/>
          </p:cNvSpPr>
          <p:nvPr>
            <p:ph type="sldNum" sz="quarter" idx="12"/>
          </p:nvPr>
        </p:nvSpPr>
        <p:spPr/>
        <p:txBody>
          <a:bodyPr/>
          <a:lstStyle/>
          <a:p>
            <a:fld id="{DEC60EA4-28BE-4436-9F73-4090B429F4F1}" type="slidenum">
              <a:rPr lang="en-GB" smtClean="0"/>
              <a:t>7</a:t>
            </a:fld>
            <a:endParaRPr lang="en-GB"/>
          </a:p>
        </p:txBody>
      </p:sp>
    </p:spTree>
    <p:extLst>
      <p:ext uri="{BB962C8B-B14F-4D97-AF65-F5344CB8AC3E}">
        <p14:creationId xmlns:p14="http://schemas.microsoft.com/office/powerpoint/2010/main" val="41230888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Insect Pests</a:t>
            </a:r>
            <a:endParaRPr lang="en-GB" dirty="0"/>
          </a:p>
        </p:txBody>
      </p:sp>
      <p:sp>
        <p:nvSpPr>
          <p:cNvPr id="3" name="Content Placeholder 2"/>
          <p:cNvSpPr>
            <a:spLocks noGrp="1"/>
          </p:cNvSpPr>
          <p:nvPr>
            <p:ph idx="1"/>
          </p:nvPr>
        </p:nvSpPr>
        <p:spPr/>
        <p:txBody>
          <a:bodyPr/>
          <a:lstStyle/>
          <a:p>
            <a:r>
              <a:rPr lang="en-GB" dirty="0" smtClean="0"/>
              <a:t>Herbivorous insects eat leaves, stems, roots, etc. </a:t>
            </a:r>
          </a:p>
          <a:p>
            <a:r>
              <a:rPr lang="en-GB" dirty="0" smtClean="0"/>
              <a:t>They cause millions of pounds worth of damage every year.</a:t>
            </a:r>
          </a:p>
          <a:p>
            <a:r>
              <a:rPr lang="en-GB" dirty="0" smtClean="0"/>
              <a:t>Some of these insects have several different stages in their life cycle, and each stage can result in different types of damage.</a:t>
            </a:r>
            <a:endParaRPr lang="en-GB" dirty="0"/>
          </a:p>
        </p:txBody>
      </p:sp>
      <p:sp>
        <p:nvSpPr>
          <p:cNvPr id="4" name="Date Placeholder 3"/>
          <p:cNvSpPr>
            <a:spLocks noGrp="1"/>
          </p:cNvSpPr>
          <p:nvPr>
            <p:ph type="dt" sz="half" idx="10"/>
          </p:nvPr>
        </p:nvSpPr>
        <p:spPr/>
        <p:txBody>
          <a:bodyPr/>
          <a:lstStyle/>
          <a:p>
            <a:fld id="{EA21F6DF-3082-4644-84DD-A3C5FBA6B3AD}" type="datetime2">
              <a:rPr lang="en-GB" smtClean="0"/>
              <a:t>Monday, 06 March 2017</a:t>
            </a:fld>
            <a:endParaRPr lang="en-GB"/>
          </a:p>
        </p:txBody>
      </p:sp>
      <p:sp>
        <p:nvSpPr>
          <p:cNvPr id="5" name="Footer Placeholder 4"/>
          <p:cNvSpPr>
            <a:spLocks noGrp="1"/>
          </p:cNvSpPr>
          <p:nvPr>
            <p:ph type="ftr" sz="quarter" idx="11"/>
          </p:nvPr>
        </p:nvSpPr>
        <p:spPr/>
        <p:txBody>
          <a:bodyPr/>
          <a:lstStyle/>
          <a:p>
            <a:r>
              <a:rPr lang="en-GB" smtClean="0"/>
              <a:t>G R Davidson</a:t>
            </a:r>
            <a:endParaRPr lang="en-GB"/>
          </a:p>
        </p:txBody>
      </p:sp>
      <p:sp>
        <p:nvSpPr>
          <p:cNvPr id="6" name="Slide Number Placeholder 5"/>
          <p:cNvSpPr>
            <a:spLocks noGrp="1"/>
          </p:cNvSpPr>
          <p:nvPr>
            <p:ph type="sldNum" sz="quarter" idx="12"/>
          </p:nvPr>
        </p:nvSpPr>
        <p:spPr/>
        <p:txBody>
          <a:bodyPr/>
          <a:lstStyle/>
          <a:p>
            <a:fld id="{DEC60EA4-28BE-4436-9F73-4090B429F4F1}" type="slidenum">
              <a:rPr lang="en-GB" smtClean="0"/>
              <a:t>8</a:t>
            </a:fld>
            <a:endParaRPr lang="en-GB"/>
          </a:p>
        </p:txBody>
      </p:sp>
    </p:spTree>
    <p:extLst>
      <p:ext uri="{BB962C8B-B14F-4D97-AF65-F5344CB8AC3E}">
        <p14:creationId xmlns:p14="http://schemas.microsoft.com/office/powerpoint/2010/main" val="9078612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Mollusc Pests</a:t>
            </a:r>
            <a:endParaRPr lang="en-GB" dirty="0"/>
          </a:p>
        </p:txBody>
      </p:sp>
      <p:sp>
        <p:nvSpPr>
          <p:cNvPr id="3" name="Content Placeholder 2"/>
          <p:cNvSpPr>
            <a:spLocks noGrp="1"/>
          </p:cNvSpPr>
          <p:nvPr>
            <p:ph idx="1"/>
          </p:nvPr>
        </p:nvSpPr>
        <p:spPr/>
        <p:txBody>
          <a:bodyPr/>
          <a:lstStyle/>
          <a:p>
            <a:r>
              <a:rPr lang="en-GB" dirty="0" smtClean="0"/>
              <a:t>Slugs and snails can cause a lot of damage to a crop plant.</a:t>
            </a:r>
          </a:p>
          <a:p>
            <a:r>
              <a:rPr lang="en-GB" dirty="0" smtClean="0"/>
              <a:t>They have rasping mouthparts which can do a lot of damage to leaves.</a:t>
            </a:r>
          </a:p>
          <a:p>
            <a:r>
              <a:rPr lang="en-GB" dirty="0" smtClean="0"/>
              <a:t>They are usually more active at night.</a:t>
            </a:r>
            <a:endParaRPr lang="en-GB" dirty="0"/>
          </a:p>
        </p:txBody>
      </p:sp>
      <p:sp>
        <p:nvSpPr>
          <p:cNvPr id="4" name="Date Placeholder 3"/>
          <p:cNvSpPr>
            <a:spLocks noGrp="1"/>
          </p:cNvSpPr>
          <p:nvPr>
            <p:ph type="dt" sz="half" idx="10"/>
          </p:nvPr>
        </p:nvSpPr>
        <p:spPr/>
        <p:txBody>
          <a:bodyPr/>
          <a:lstStyle/>
          <a:p>
            <a:fld id="{EA21F6DF-3082-4644-84DD-A3C5FBA6B3AD}" type="datetime2">
              <a:rPr lang="en-GB" smtClean="0"/>
              <a:t>Monday, 06 March 2017</a:t>
            </a:fld>
            <a:endParaRPr lang="en-GB"/>
          </a:p>
        </p:txBody>
      </p:sp>
      <p:sp>
        <p:nvSpPr>
          <p:cNvPr id="5" name="Footer Placeholder 4"/>
          <p:cNvSpPr>
            <a:spLocks noGrp="1"/>
          </p:cNvSpPr>
          <p:nvPr>
            <p:ph type="ftr" sz="quarter" idx="11"/>
          </p:nvPr>
        </p:nvSpPr>
        <p:spPr/>
        <p:txBody>
          <a:bodyPr/>
          <a:lstStyle/>
          <a:p>
            <a:r>
              <a:rPr lang="en-GB" smtClean="0"/>
              <a:t>G R Davidson</a:t>
            </a:r>
            <a:endParaRPr lang="en-GB"/>
          </a:p>
        </p:txBody>
      </p:sp>
      <p:sp>
        <p:nvSpPr>
          <p:cNvPr id="6" name="Slide Number Placeholder 5"/>
          <p:cNvSpPr>
            <a:spLocks noGrp="1"/>
          </p:cNvSpPr>
          <p:nvPr>
            <p:ph type="sldNum" sz="quarter" idx="12"/>
          </p:nvPr>
        </p:nvSpPr>
        <p:spPr/>
        <p:txBody>
          <a:bodyPr/>
          <a:lstStyle/>
          <a:p>
            <a:fld id="{DEC60EA4-28BE-4436-9F73-4090B429F4F1}" type="slidenum">
              <a:rPr lang="en-GB" smtClean="0"/>
              <a:t>9</a:t>
            </a:fld>
            <a:endParaRPr lang="en-GB"/>
          </a:p>
        </p:txBody>
      </p:sp>
    </p:spTree>
    <p:extLst>
      <p:ext uri="{BB962C8B-B14F-4D97-AF65-F5344CB8AC3E}">
        <p14:creationId xmlns:p14="http://schemas.microsoft.com/office/powerpoint/2010/main" val="224874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2888</TotalTime>
  <Words>1131</Words>
  <Application>Microsoft Office PowerPoint</Application>
  <PresentationFormat>On-screen Show (4:3)</PresentationFormat>
  <Paragraphs>196</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Higher Biology</vt:lpstr>
      <vt:lpstr>Crop Protection</vt:lpstr>
      <vt:lpstr>Crop Protection</vt:lpstr>
      <vt:lpstr>Crop Weeds</vt:lpstr>
      <vt:lpstr>Annual Weeds</vt:lpstr>
      <vt:lpstr>Perennial Weeds</vt:lpstr>
      <vt:lpstr>Pests</vt:lpstr>
      <vt:lpstr>Insect Pests</vt:lpstr>
      <vt:lpstr>Mollusc Pests</vt:lpstr>
      <vt:lpstr>Nematode Pests</vt:lpstr>
      <vt:lpstr>Plant Diseases</vt:lpstr>
      <vt:lpstr>Plant Diseases</vt:lpstr>
      <vt:lpstr>Plant Diseases</vt:lpstr>
      <vt:lpstr>Plant Diseases</vt:lpstr>
      <vt:lpstr>Plant Diseases</vt:lpstr>
      <vt:lpstr>Plant Diseases</vt:lpstr>
      <vt:lpstr>Plant Diseases</vt:lpstr>
      <vt:lpstr>Plant Diseases</vt:lpstr>
      <vt:lpstr>Problems with Plant Protection Chemicals</vt:lpstr>
      <vt:lpstr>Problems with Plant Protection Chemicals</vt:lpstr>
      <vt:lpstr>Biological Control</vt:lpstr>
      <vt:lpstr>Biological Control</vt:lpstr>
      <vt:lpstr>Integrated Pest Management</vt:lpstr>
      <vt:lpstr>Integrated Pest Management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Higher Biology</dc:title>
  <dc:creator>Graham Davidson</dc:creator>
  <cp:lastModifiedBy>Graham Davidson</cp:lastModifiedBy>
  <cp:revision>220</cp:revision>
  <dcterms:created xsi:type="dcterms:W3CDTF">2014-09-10T08:40:26Z</dcterms:created>
  <dcterms:modified xsi:type="dcterms:W3CDTF">2017-03-06T11:27:00Z</dcterms:modified>
</cp:coreProperties>
</file>